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4" r:id="rId2"/>
    <p:sldId id="258" r:id="rId3"/>
    <p:sldId id="260" r:id="rId4"/>
    <p:sldId id="270" r:id="rId5"/>
    <p:sldId id="284" r:id="rId6"/>
    <p:sldId id="285" r:id="rId7"/>
    <p:sldId id="286" r:id="rId8"/>
    <p:sldId id="287" r:id="rId9"/>
    <p:sldId id="268" r:id="rId10"/>
    <p:sldId id="275" r:id="rId11"/>
    <p:sldId id="288" r:id="rId12"/>
    <p:sldId id="281" r:id="rId13"/>
    <p:sldId id="289" r:id="rId14"/>
    <p:sldId id="282" r:id="rId15"/>
    <p:sldId id="279" r:id="rId16"/>
    <p:sldId id="277" r:id="rId17"/>
    <p:sldId id="263" r:id="rId18"/>
    <p:sldId id="269" r:id="rId19"/>
    <p:sldId id="271" r:id="rId20"/>
    <p:sldId id="272" r:id="rId21"/>
    <p:sldId id="262" r:id="rId22"/>
    <p:sldId id="266" r:id="rId23"/>
    <p:sldId id="273" r:id="rId24"/>
    <p:sldId id="274" r:id="rId25"/>
    <p:sldId id="276" r:id="rId26"/>
    <p:sldId id="261" r:id="rId27"/>
    <p:sldId id="280" r:id="rId28"/>
    <p:sldId id="278" r:id="rId29"/>
    <p:sldId id="283" r:id="rId30"/>
    <p:sldId id="257" r:id="rId31"/>
    <p:sldId id="259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DBDB"/>
    <a:srgbClr val="00CCCC"/>
    <a:srgbClr val="AAAAAA"/>
    <a:srgbClr val="F7C800"/>
    <a:srgbClr val="CBEDFE"/>
    <a:srgbClr val="5D9B9B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01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E1433-560F-40FE-B097-4A09513B361E}" type="datetimeFigureOut">
              <a:rPr lang="zh-CN" altLang="en-US" smtClean="0"/>
              <a:t>2018/10/21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21BD8-9A8B-41C1-86B0-A1BFB6F2F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38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9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34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92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27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19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77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17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79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269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15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87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92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88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1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564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6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317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451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14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158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133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092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203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191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1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3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08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40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921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20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21BD8-9A8B-41C1-86B0-A1BFB6F2FD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8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8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9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72858" y="2156245"/>
            <a:ext cx="1959742" cy="3269037"/>
          </a:xfrm>
          <a:custGeom>
            <a:avLst/>
            <a:gdLst>
              <a:gd name="connsiteX0" fmla="*/ 0 w 1959742"/>
              <a:gd name="connsiteY0" fmla="*/ 0 h 3269037"/>
              <a:gd name="connsiteX1" fmla="*/ 1959742 w 1959742"/>
              <a:gd name="connsiteY1" fmla="*/ 0 h 3269037"/>
              <a:gd name="connsiteX2" fmla="*/ 1959742 w 1959742"/>
              <a:gd name="connsiteY2" fmla="*/ 3269037 h 3269037"/>
              <a:gd name="connsiteX3" fmla="*/ 0 w 1959742"/>
              <a:gd name="connsiteY3" fmla="*/ 3269037 h 326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742" h="3269037">
                <a:moveTo>
                  <a:pt x="0" y="0"/>
                </a:moveTo>
                <a:lnTo>
                  <a:pt x="1959742" y="0"/>
                </a:lnTo>
                <a:lnTo>
                  <a:pt x="1959742" y="3269037"/>
                </a:lnTo>
                <a:lnTo>
                  <a:pt x="0" y="326903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6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69535" y="2179214"/>
            <a:ext cx="1964008" cy="2142694"/>
          </a:xfrm>
          <a:custGeom>
            <a:avLst/>
            <a:gdLst>
              <a:gd name="connsiteX0" fmla="*/ 0 w 1964008"/>
              <a:gd name="connsiteY0" fmla="*/ 0 h 2142694"/>
              <a:gd name="connsiteX1" fmla="*/ 1964008 w 1964008"/>
              <a:gd name="connsiteY1" fmla="*/ 0 h 2142694"/>
              <a:gd name="connsiteX2" fmla="*/ 1964008 w 1964008"/>
              <a:gd name="connsiteY2" fmla="*/ 2142694 h 2142694"/>
              <a:gd name="connsiteX3" fmla="*/ 0 w 1964008"/>
              <a:gd name="connsiteY3" fmla="*/ 2142694 h 21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142694">
                <a:moveTo>
                  <a:pt x="0" y="0"/>
                </a:moveTo>
                <a:lnTo>
                  <a:pt x="1964008" y="0"/>
                </a:lnTo>
                <a:lnTo>
                  <a:pt x="1964008" y="2142694"/>
                </a:lnTo>
                <a:lnTo>
                  <a:pt x="0" y="214269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715855" y="2179214"/>
            <a:ext cx="1964008" cy="1641532"/>
          </a:xfrm>
          <a:custGeom>
            <a:avLst/>
            <a:gdLst>
              <a:gd name="connsiteX0" fmla="*/ 0 w 1964008"/>
              <a:gd name="connsiteY0" fmla="*/ 0 h 1641532"/>
              <a:gd name="connsiteX1" fmla="*/ 1964008 w 1964008"/>
              <a:gd name="connsiteY1" fmla="*/ 0 h 1641532"/>
              <a:gd name="connsiteX2" fmla="*/ 1964008 w 1964008"/>
              <a:gd name="connsiteY2" fmla="*/ 1641532 h 1641532"/>
              <a:gd name="connsiteX3" fmla="*/ 0 w 1964008"/>
              <a:gd name="connsiteY3" fmla="*/ 1641532 h 164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2">
                <a:moveTo>
                  <a:pt x="0" y="0"/>
                </a:moveTo>
                <a:lnTo>
                  <a:pt x="1964008" y="0"/>
                </a:lnTo>
                <a:lnTo>
                  <a:pt x="1964008" y="1641532"/>
                </a:lnTo>
                <a:lnTo>
                  <a:pt x="0" y="164153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62172" y="2179214"/>
            <a:ext cx="1964008" cy="2450423"/>
          </a:xfrm>
          <a:custGeom>
            <a:avLst/>
            <a:gdLst>
              <a:gd name="connsiteX0" fmla="*/ 0 w 1964008"/>
              <a:gd name="connsiteY0" fmla="*/ 0 h 2450423"/>
              <a:gd name="connsiteX1" fmla="*/ 1964008 w 1964008"/>
              <a:gd name="connsiteY1" fmla="*/ 0 h 2450423"/>
              <a:gd name="connsiteX2" fmla="*/ 1964008 w 1964008"/>
              <a:gd name="connsiteY2" fmla="*/ 2450423 h 2450423"/>
              <a:gd name="connsiteX3" fmla="*/ 0 w 1964008"/>
              <a:gd name="connsiteY3" fmla="*/ 2450423 h 245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450423">
                <a:moveTo>
                  <a:pt x="0" y="0"/>
                </a:moveTo>
                <a:lnTo>
                  <a:pt x="1964008" y="0"/>
                </a:lnTo>
                <a:lnTo>
                  <a:pt x="1964008" y="2450423"/>
                </a:lnTo>
                <a:lnTo>
                  <a:pt x="0" y="245042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32075" y="2179214"/>
            <a:ext cx="1964008" cy="1641533"/>
          </a:xfrm>
          <a:custGeom>
            <a:avLst/>
            <a:gdLst>
              <a:gd name="connsiteX0" fmla="*/ 0 w 1964008"/>
              <a:gd name="connsiteY0" fmla="*/ 0 h 1641533"/>
              <a:gd name="connsiteX1" fmla="*/ 1964008 w 1964008"/>
              <a:gd name="connsiteY1" fmla="*/ 0 h 1641533"/>
              <a:gd name="connsiteX2" fmla="*/ 1964008 w 1964008"/>
              <a:gd name="connsiteY2" fmla="*/ 1641533 h 1641533"/>
              <a:gd name="connsiteX3" fmla="*/ 0 w 1964008"/>
              <a:gd name="connsiteY3" fmla="*/ 1641533 h 164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3">
                <a:moveTo>
                  <a:pt x="0" y="0"/>
                </a:moveTo>
                <a:lnTo>
                  <a:pt x="1964008" y="0"/>
                </a:lnTo>
                <a:lnTo>
                  <a:pt x="1964008" y="1641533"/>
                </a:lnTo>
                <a:lnTo>
                  <a:pt x="0" y="164153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50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43932" y="2156409"/>
            <a:ext cx="1249364" cy="1249364"/>
          </a:xfrm>
          <a:custGeom>
            <a:avLst/>
            <a:gdLst>
              <a:gd name="connsiteX0" fmla="*/ 624682 w 1249364"/>
              <a:gd name="connsiteY0" fmla="*/ 0 h 1249364"/>
              <a:gd name="connsiteX1" fmla="*/ 1249364 w 1249364"/>
              <a:gd name="connsiteY1" fmla="*/ 624682 h 1249364"/>
              <a:gd name="connsiteX2" fmla="*/ 624682 w 1249364"/>
              <a:gd name="connsiteY2" fmla="*/ 1249364 h 1249364"/>
              <a:gd name="connsiteX3" fmla="*/ 0 w 1249364"/>
              <a:gd name="connsiteY3" fmla="*/ 624682 h 1249364"/>
              <a:gd name="connsiteX4" fmla="*/ 624682 w 1249364"/>
              <a:gd name="connsiteY4" fmla="*/ 0 h 124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364" h="1249364">
                <a:moveTo>
                  <a:pt x="624682" y="0"/>
                </a:moveTo>
                <a:cubicBezTo>
                  <a:pt x="969684" y="0"/>
                  <a:pt x="1249364" y="279680"/>
                  <a:pt x="1249364" y="624682"/>
                </a:cubicBezTo>
                <a:cubicBezTo>
                  <a:pt x="1249364" y="969684"/>
                  <a:pt x="969684" y="1249364"/>
                  <a:pt x="624682" y="1249364"/>
                </a:cubicBezTo>
                <a:cubicBezTo>
                  <a:pt x="279680" y="1249364"/>
                  <a:pt x="0" y="969684"/>
                  <a:pt x="0" y="624682"/>
                </a:cubicBezTo>
                <a:cubicBezTo>
                  <a:pt x="0" y="279680"/>
                  <a:pt x="279680" y="0"/>
                  <a:pt x="624682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143932" y="3997909"/>
            <a:ext cx="1249364" cy="1249364"/>
          </a:xfrm>
          <a:custGeom>
            <a:avLst/>
            <a:gdLst>
              <a:gd name="connsiteX0" fmla="*/ 624682 w 1249364"/>
              <a:gd name="connsiteY0" fmla="*/ 0 h 1249364"/>
              <a:gd name="connsiteX1" fmla="*/ 1249364 w 1249364"/>
              <a:gd name="connsiteY1" fmla="*/ 624682 h 1249364"/>
              <a:gd name="connsiteX2" fmla="*/ 624682 w 1249364"/>
              <a:gd name="connsiteY2" fmla="*/ 1249364 h 1249364"/>
              <a:gd name="connsiteX3" fmla="*/ 0 w 1249364"/>
              <a:gd name="connsiteY3" fmla="*/ 624682 h 1249364"/>
              <a:gd name="connsiteX4" fmla="*/ 624682 w 1249364"/>
              <a:gd name="connsiteY4" fmla="*/ 0 h 124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364" h="1249364">
                <a:moveTo>
                  <a:pt x="624682" y="0"/>
                </a:moveTo>
                <a:cubicBezTo>
                  <a:pt x="969684" y="0"/>
                  <a:pt x="1249364" y="279680"/>
                  <a:pt x="1249364" y="624682"/>
                </a:cubicBezTo>
                <a:cubicBezTo>
                  <a:pt x="1249364" y="969684"/>
                  <a:pt x="969684" y="1249364"/>
                  <a:pt x="624682" y="1249364"/>
                </a:cubicBezTo>
                <a:cubicBezTo>
                  <a:pt x="279680" y="1249364"/>
                  <a:pt x="0" y="969684"/>
                  <a:pt x="0" y="624682"/>
                </a:cubicBezTo>
                <a:cubicBezTo>
                  <a:pt x="0" y="279680"/>
                  <a:pt x="279680" y="0"/>
                  <a:pt x="624682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36632" y="2156409"/>
            <a:ext cx="1249364" cy="1249364"/>
          </a:xfrm>
          <a:custGeom>
            <a:avLst/>
            <a:gdLst>
              <a:gd name="connsiteX0" fmla="*/ 624682 w 1249364"/>
              <a:gd name="connsiteY0" fmla="*/ 0 h 1249364"/>
              <a:gd name="connsiteX1" fmla="*/ 1249364 w 1249364"/>
              <a:gd name="connsiteY1" fmla="*/ 624682 h 1249364"/>
              <a:gd name="connsiteX2" fmla="*/ 624682 w 1249364"/>
              <a:gd name="connsiteY2" fmla="*/ 1249364 h 1249364"/>
              <a:gd name="connsiteX3" fmla="*/ 0 w 1249364"/>
              <a:gd name="connsiteY3" fmla="*/ 624682 h 1249364"/>
              <a:gd name="connsiteX4" fmla="*/ 624682 w 1249364"/>
              <a:gd name="connsiteY4" fmla="*/ 0 h 124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364" h="1249364">
                <a:moveTo>
                  <a:pt x="624682" y="0"/>
                </a:moveTo>
                <a:cubicBezTo>
                  <a:pt x="969684" y="0"/>
                  <a:pt x="1249364" y="279680"/>
                  <a:pt x="1249364" y="624682"/>
                </a:cubicBezTo>
                <a:cubicBezTo>
                  <a:pt x="1249364" y="969684"/>
                  <a:pt x="969684" y="1249364"/>
                  <a:pt x="624682" y="1249364"/>
                </a:cubicBezTo>
                <a:cubicBezTo>
                  <a:pt x="279680" y="1249364"/>
                  <a:pt x="0" y="969684"/>
                  <a:pt x="0" y="624682"/>
                </a:cubicBezTo>
                <a:cubicBezTo>
                  <a:pt x="0" y="279680"/>
                  <a:pt x="279680" y="0"/>
                  <a:pt x="624682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36632" y="3997909"/>
            <a:ext cx="1249364" cy="1249364"/>
          </a:xfrm>
          <a:custGeom>
            <a:avLst/>
            <a:gdLst>
              <a:gd name="connsiteX0" fmla="*/ 624682 w 1249364"/>
              <a:gd name="connsiteY0" fmla="*/ 0 h 1249364"/>
              <a:gd name="connsiteX1" fmla="*/ 1249364 w 1249364"/>
              <a:gd name="connsiteY1" fmla="*/ 624682 h 1249364"/>
              <a:gd name="connsiteX2" fmla="*/ 624682 w 1249364"/>
              <a:gd name="connsiteY2" fmla="*/ 1249364 h 1249364"/>
              <a:gd name="connsiteX3" fmla="*/ 0 w 1249364"/>
              <a:gd name="connsiteY3" fmla="*/ 624682 h 1249364"/>
              <a:gd name="connsiteX4" fmla="*/ 624682 w 1249364"/>
              <a:gd name="connsiteY4" fmla="*/ 0 h 124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364" h="1249364">
                <a:moveTo>
                  <a:pt x="624682" y="0"/>
                </a:moveTo>
                <a:cubicBezTo>
                  <a:pt x="969684" y="0"/>
                  <a:pt x="1249364" y="279680"/>
                  <a:pt x="1249364" y="624682"/>
                </a:cubicBezTo>
                <a:cubicBezTo>
                  <a:pt x="1249364" y="969684"/>
                  <a:pt x="969684" y="1249364"/>
                  <a:pt x="624682" y="1249364"/>
                </a:cubicBezTo>
                <a:cubicBezTo>
                  <a:pt x="279680" y="1249364"/>
                  <a:pt x="0" y="969684"/>
                  <a:pt x="0" y="624682"/>
                </a:cubicBezTo>
                <a:cubicBezTo>
                  <a:pt x="0" y="279680"/>
                  <a:pt x="279680" y="0"/>
                  <a:pt x="624682" y="0"/>
                </a:cubicBez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5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17997" y="2188579"/>
            <a:ext cx="1856909" cy="1600784"/>
          </a:xfrm>
          <a:custGeom>
            <a:avLst/>
            <a:gdLst>
              <a:gd name="connsiteX0" fmla="*/ 400196 w 1856909"/>
              <a:gd name="connsiteY0" fmla="*/ 0 h 1600784"/>
              <a:gd name="connsiteX1" fmla="*/ 1456713 w 1856909"/>
              <a:gd name="connsiteY1" fmla="*/ 0 h 1600784"/>
              <a:gd name="connsiteX2" fmla="*/ 1856909 w 1856909"/>
              <a:gd name="connsiteY2" fmla="*/ 800392 h 1600784"/>
              <a:gd name="connsiteX3" fmla="*/ 1456713 w 1856909"/>
              <a:gd name="connsiteY3" fmla="*/ 1600784 h 1600784"/>
              <a:gd name="connsiteX4" fmla="*/ 400196 w 1856909"/>
              <a:gd name="connsiteY4" fmla="*/ 1600784 h 1600784"/>
              <a:gd name="connsiteX5" fmla="*/ 0 w 1856909"/>
              <a:gd name="connsiteY5" fmla="*/ 800392 h 160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909" h="1600784">
                <a:moveTo>
                  <a:pt x="400196" y="0"/>
                </a:moveTo>
                <a:lnTo>
                  <a:pt x="1456713" y="0"/>
                </a:lnTo>
                <a:lnTo>
                  <a:pt x="1856909" y="800392"/>
                </a:lnTo>
                <a:lnTo>
                  <a:pt x="1456713" y="1600784"/>
                </a:lnTo>
                <a:lnTo>
                  <a:pt x="400196" y="1600784"/>
                </a:lnTo>
                <a:lnTo>
                  <a:pt x="0" y="80039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185097" y="2188579"/>
            <a:ext cx="1856909" cy="1600784"/>
          </a:xfrm>
          <a:custGeom>
            <a:avLst/>
            <a:gdLst>
              <a:gd name="connsiteX0" fmla="*/ 400196 w 1856909"/>
              <a:gd name="connsiteY0" fmla="*/ 0 h 1600784"/>
              <a:gd name="connsiteX1" fmla="*/ 1456713 w 1856909"/>
              <a:gd name="connsiteY1" fmla="*/ 0 h 1600784"/>
              <a:gd name="connsiteX2" fmla="*/ 1856909 w 1856909"/>
              <a:gd name="connsiteY2" fmla="*/ 800392 h 1600784"/>
              <a:gd name="connsiteX3" fmla="*/ 1456713 w 1856909"/>
              <a:gd name="connsiteY3" fmla="*/ 1600784 h 1600784"/>
              <a:gd name="connsiteX4" fmla="*/ 400196 w 1856909"/>
              <a:gd name="connsiteY4" fmla="*/ 1600784 h 1600784"/>
              <a:gd name="connsiteX5" fmla="*/ 0 w 1856909"/>
              <a:gd name="connsiteY5" fmla="*/ 800392 h 160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909" h="1600784">
                <a:moveTo>
                  <a:pt x="400196" y="0"/>
                </a:moveTo>
                <a:lnTo>
                  <a:pt x="1456713" y="0"/>
                </a:lnTo>
                <a:lnTo>
                  <a:pt x="1856909" y="800392"/>
                </a:lnTo>
                <a:lnTo>
                  <a:pt x="1456713" y="1600784"/>
                </a:lnTo>
                <a:lnTo>
                  <a:pt x="400196" y="1600784"/>
                </a:lnTo>
                <a:lnTo>
                  <a:pt x="0" y="80039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652197" y="2188579"/>
            <a:ext cx="1856909" cy="1600784"/>
          </a:xfrm>
          <a:custGeom>
            <a:avLst/>
            <a:gdLst>
              <a:gd name="connsiteX0" fmla="*/ 400196 w 1856909"/>
              <a:gd name="connsiteY0" fmla="*/ 0 h 1600784"/>
              <a:gd name="connsiteX1" fmla="*/ 1456713 w 1856909"/>
              <a:gd name="connsiteY1" fmla="*/ 0 h 1600784"/>
              <a:gd name="connsiteX2" fmla="*/ 1856909 w 1856909"/>
              <a:gd name="connsiteY2" fmla="*/ 800392 h 1600784"/>
              <a:gd name="connsiteX3" fmla="*/ 1456713 w 1856909"/>
              <a:gd name="connsiteY3" fmla="*/ 1600784 h 1600784"/>
              <a:gd name="connsiteX4" fmla="*/ 400196 w 1856909"/>
              <a:gd name="connsiteY4" fmla="*/ 1600784 h 1600784"/>
              <a:gd name="connsiteX5" fmla="*/ 0 w 1856909"/>
              <a:gd name="connsiteY5" fmla="*/ 800392 h 1600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6909" h="1600784">
                <a:moveTo>
                  <a:pt x="400196" y="0"/>
                </a:moveTo>
                <a:lnTo>
                  <a:pt x="1456713" y="0"/>
                </a:lnTo>
                <a:lnTo>
                  <a:pt x="1856909" y="800392"/>
                </a:lnTo>
                <a:lnTo>
                  <a:pt x="1456713" y="1600784"/>
                </a:lnTo>
                <a:lnTo>
                  <a:pt x="400196" y="1600784"/>
                </a:lnTo>
                <a:lnTo>
                  <a:pt x="0" y="80039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2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96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5" r:id="rId4"/>
    <p:sldLayoutId id="2147483663" r:id="rId5"/>
    <p:sldLayoutId id="2147483664" r:id="rId6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7">
          <p15:clr>
            <a:srgbClr val="F26B43"/>
          </p15:clr>
        </p15:guide>
        <p15:guide id="2" pos="3840">
          <p15:clr>
            <a:srgbClr val="F26B43"/>
          </p15:clr>
        </p15:guide>
        <p15:guide id="3" pos="551">
          <p15:clr>
            <a:srgbClr val="F26B43"/>
          </p15:clr>
        </p15:guide>
        <p15:guide id="4" pos="7129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orient="horz" pos="7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22" y="50325"/>
            <a:ext cx="10683883" cy="622496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6061" y="2856009"/>
            <a:ext cx="4039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noProof="0" smtClean="0">
                <a:solidFill>
                  <a:prstClr val="black"/>
                </a:solidFill>
                <a:latin typeface="Agency FB" panose="020B0503020202020204" pitchFamily="34" charset="0"/>
                <a:ea typeface="微软雅黑"/>
              </a:rPr>
              <a:t>MACHINE LEARNING</a:t>
            </a:r>
            <a:endParaRPr kumimoji="0" lang="zh-CN" altLang="en-US" sz="48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9875" y="5153971"/>
            <a:ext cx="6572250" cy="384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14000"/>
              </a:lnSpc>
              <a:defRPr/>
            </a:pPr>
            <a:r>
              <a:rPr lang="en-US" altLang="zh-CN" smtClean="0">
                <a:solidFill>
                  <a:prstClr val="white">
                    <a:lumMod val="50000"/>
                  </a:prstClr>
                </a:solidFill>
                <a:latin typeface="微软雅黑"/>
                <a:ea typeface="微软雅黑"/>
              </a:rPr>
              <a:t>Research Lungs </a:t>
            </a:r>
            <a:endParaRPr lang="en-US" altLang="zh-CN">
              <a:solidFill>
                <a:prstClr val="white">
                  <a:lumMod val="50000"/>
                </a:prstClr>
              </a:solidFill>
              <a:latin typeface="微软雅黑"/>
              <a:ea typeface="微软雅黑"/>
            </a:endParaRPr>
          </a:p>
        </p:txBody>
      </p:sp>
      <p:pic>
        <p:nvPicPr>
          <p:cNvPr id="20" name="Ryan Farish - Holding Ha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27000" y="-76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1736317" y="2269183"/>
            <a:ext cx="3117623" cy="3034337"/>
            <a:chOff x="1149331" y="1805176"/>
            <a:chExt cx="3381005" cy="3072631"/>
          </a:xfrm>
        </p:grpSpPr>
        <p:sp>
          <p:nvSpPr>
            <p:cNvPr id="30" name="Freeform: Shape 3"/>
            <p:cNvSpPr/>
            <p:nvPr/>
          </p:nvSpPr>
          <p:spPr>
            <a:xfrm>
              <a:off x="1149331" y="1844073"/>
              <a:ext cx="3381005" cy="270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20910" y="6750"/>
                  </a:moveTo>
                  <a:lnTo>
                    <a:pt x="624" y="6750"/>
                  </a:lnTo>
                  <a:cubicBezTo>
                    <a:pt x="256" y="6750"/>
                    <a:pt x="-33" y="7147"/>
                    <a:pt x="3" y="7607"/>
                  </a:cubicBezTo>
                  <a:lnTo>
                    <a:pt x="997" y="20660"/>
                  </a:lnTo>
                  <a:cubicBezTo>
                    <a:pt x="1037" y="21192"/>
                    <a:pt x="1395" y="21600"/>
                    <a:pt x="1823" y="21600"/>
                  </a:cubicBezTo>
                  <a:lnTo>
                    <a:pt x="19711" y="21600"/>
                  </a:lnTo>
                  <a:cubicBezTo>
                    <a:pt x="20139" y="21600"/>
                    <a:pt x="20496" y="21192"/>
                    <a:pt x="20537" y="20660"/>
                  </a:cubicBezTo>
                  <a:lnTo>
                    <a:pt x="21531" y="7607"/>
                  </a:lnTo>
                  <a:cubicBezTo>
                    <a:pt x="21567" y="7147"/>
                    <a:pt x="21278" y="6750"/>
                    <a:pt x="20910" y="6750"/>
                  </a:cubicBezTo>
                  <a:close/>
                  <a:moveTo>
                    <a:pt x="19825" y="3779"/>
                  </a:moveTo>
                  <a:cubicBezTo>
                    <a:pt x="19705" y="3185"/>
                    <a:pt x="19119" y="2700"/>
                    <a:pt x="18521" y="2700"/>
                  </a:cubicBezTo>
                  <a:lnTo>
                    <a:pt x="11178" y="2700"/>
                  </a:lnTo>
                  <a:cubicBezTo>
                    <a:pt x="10581" y="2700"/>
                    <a:pt x="9744" y="2271"/>
                    <a:pt x="9322" y="1746"/>
                  </a:cubicBezTo>
                  <a:lnTo>
                    <a:pt x="8680" y="952"/>
                  </a:lnTo>
                  <a:cubicBezTo>
                    <a:pt x="8257" y="427"/>
                    <a:pt x="7422" y="0"/>
                    <a:pt x="6825" y="0"/>
                  </a:cubicBezTo>
                  <a:lnTo>
                    <a:pt x="3317" y="0"/>
                  </a:lnTo>
                  <a:cubicBezTo>
                    <a:pt x="2719" y="0"/>
                    <a:pt x="2176" y="603"/>
                    <a:pt x="2110" y="1342"/>
                  </a:cubicBezTo>
                  <a:lnTo>
                    <a:pt x="1796" y="5400"/>
                  </a:lnTo>
                  <a:lnTo>
                    <a:pt x="20041" y="5400"/>
                  </a:lnTo>
                  <a:cubicBezTo>
                    <a:pt x="20041" y="5400"/>
                    <a:pt x="19825" y="3779"/>
                    <a:pt x="19825" y="377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6"/>
            <p:cNvSpPr/>
            <p:nvPr/>
          </p:nvSpPr>
          <p:spPr>
            <a:xfrm rot="18900000">
              <a:off x="2101761" y="1805176"/>
              <a:ext cx="1975263" cy="3072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943"/>
                  </a:moveTo>
                  <a:cubicBezTo>
                    <a:pt x="19200" y="3966"/>
                    <a:pt x="15431" y="1543"/>
                    <a:pt x="10800" y="1543"/>
                  </a:cubicBezTo>
                  <a:cubicBezTo>
                    <a:pt x="6169" y="1543"/>
                    <a:pt x="2400" y="3966"/>
                    <a:pt x="2400" y="6943"/>
                  </a:cubicBezTo>
                  <a:cubicBezTo>
                    <a:pt x="2400" y="9920"/>
                    <a:pt x="6169" y="12343"/>
                    <a:pt x="10800" y="12343"/>
                  </a:cubicBezTo>
                  <a:cubicBezTo>
                    <a:pt x="15431" y="12343"/>
                    <a:pt x="19200" y="9920"/>
                    <a:pt x="19200" y="6943"/>
                  </a:cubicBezTo>
                  <a:close/>
                  <a:moveTo>
                    <a:pt x="12000" y="13837"/>
                  </a:moveTo>
                  <a:lnTo>
                    <a:pt x="12000" y="21214"/>
                  </a:lnTo>
                  <a:cubicBezTo>
                    <a:pt x="12000" y="21431"/>
                    <a:pt x="11738" y="21600"/>
                    <a:pt x="11400" y="21600"/>
                  </a:cubicBezTo>
                  <a:lnTo>
                    <a:pt x="10200" y="21600"/>
                  </a:lnTo>
                  <a:cubicBezTo>
                    <a:pt x="9862" y="21600"/>
                    <a:pt x="9600" y="21431"/>
                    <a:pt x="9600" y="21214"/>
                  </a:cubicBezTo>
                  <a:lnTo>
                    <a:pt x="9600" y="13837"/>
                  </a:lnTo>
                  <a:cubicBezTo>
                    <a:pt x="4200" y="13452"/>
                    <a:pt x="0" y="10511"/>
                    <a:pt x="0" y="6943"/>
                  </a:cubicBezTo>
                  <a:cubicBezTo>
                    <a:pt x="0" y="3110"/>
                    <a:pt x="4837" y="0"/>
                    <a:pt x="10800" y="0"/>
                  </a:cubicBezTo>
                  <a:cubicBezTo>
                    <a:pt x="16763" y="0"/>
                    <a:pt x="21600" y="3110"/>
                    <a:pt x="21600" y="6943"/>
                  </a:cubicBezTo>
                  <a:cubicBezTo>
                    <a:pt x="21600" y="10511"/>
                    <a:pt x="17400" y="13452"/>
                    <a:pt x="12000" y="13837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32412" y="2307671"/>
            <a:ext cx="5335588" cy="1954203"/>
            <a:chOff x="874712" y="3325188"/>
            <a:chExt cx="5335588" cy="1954203"/>
          </a:xfrm>
        </p:grpSpPr>
        <p:sp>
          <p:nvSpPr>
            <p:cNvPr id="37" name="矩形 36"/>
            <p:cNvSpPr/>
            <p:nvPr/>
          </p:nvSpPr>
          <p:spPr>
            <a:xfrm>
              <a:off x="874712" y="3802063"/>
              <a:ext cx="5335588" cy="14773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Tìm nguồn cung cấp dữ liệu thực tế</a:t>
              </a:r>
            </a:p>
            <a:p>
              <a:pPr lvl="1"/>
              <a:r>
                <a:rPr lang="en-US"/>
                <a:t>Phân loại dữ liệu</a:t>
              </a:r>
            </a:p>
            <a:p>
              <a:pPr lvl="1"/>
              <a:r>
                <a:rPr lang="en-US"/>
                <a:t>Phân tích dữ liệu</a:t>
              </a:r>
            </a:p>
            <a:p>
              <a:pPr lvl="1"/>
              <a:r>
                <a:rPr lang="en-US"/>
                <a:t>Chuyển đổi dữ liệu dạng hình, nhãn thành dạng dữ liệu matrix theo vector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2" y="3325188"/>
              <a:ext cx="5335587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Chuẩn bị dữ liệu</a:t>
              </a:r>
              <a:endParaRPr lang="zh-CN" altLang="en-US" sz="2800" b="1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7099291" y="2043397"/>
            <a:ext cx="3342150" cy="3236294"/>
            <a:chOff x="1199450" y="1729727"/>
            <a:chExt cx="3924508" cy="3800206"/>
          </a:xfrm>
        </p:grpSpPr>
        <p:grpSp>
          <p:nvGrpSpPr>
            <p:cNvPr id="29" name="Group 4"/>
            <p:cNvGrpSpPr/>
            <p:nvPr/>
          </p:nvGrpSpPr>
          <p:grpSpPr>
            <a:xfrm>
              <a:off x="1199450" y="1729727"/>
              <a:ext cx="3924508" cy="3800206"/>
              <a:chOff x="7110091" y="1594497"/>
              <a:chExt cx="4544635" cy="440068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7" name="Freeform: Shape 22"/>
              <p:cNvSpPr>
                <a:spLocks/>
              </p:cNvSpPr>
              <p:nvPr/>
            </p:nvSpPr>
            <p:spPr bwMode="auto">
              <a:xfrm>
                <a:off x="7846784" y="2420102"/>
                <a:ext cx="535161" cy="530080"/>
              </a:xfrm>
              <a:custGeom>
                <a:avLst/>
                <a:gdLst>
                  <a:gd name="T0" fmla="*/ 239 w 267"/>
                  <a:gd name="T1" fmla="*/ 134 h 265"/>
                  <a:gd name="T2" fmla="*/ 229 w 267"/>
                  <a:gd name="T3" fmla="*/ 88 h 265"/>
                  <a:gd name="T4" fmla="*/ 253 w 267"/>
                  <a:gd name="T5" fmla="*/ 76 h 265"/>
                  <a:gd name="T6" fmla="*/ 215 w 267"/>
                  <a:gd name="T7" fmla="*/ 30 h 265"/>
                  <a:gd name="T8" fmla="*/ 199 w 267"/>
                  <a:gd name="T9" fmla="*/ 51 h 265"/>
                  <a:gd name="T10" fmla="*/ 156 w 267"/>
                  <a:gd name="T11" fmla="*/ 31 h 265"/>
                  <a:gd name="T12" fmla="*/ 162 w 267"/>
                  <a:gd name="T13" fmla="*/ 5 h 265"/>
                  <a:gd name="T14" fmla="*/ 103 w 267"/>
                  <a:gd name="T15" fmla="*/ 5 h 265"/>
                  <a:gd name="T16" fmla="*/ 109 w 267"/>
                  <a:gd name="T17" fmla="*/ 31 h 265"/>
                  <a:gd name="T18" fmla="*/ 66 w 267"/>
                  <a:gd name="T19" fmla="*/ 52 h 265"/>
                  <a:gd name="T20" fmla="*/ 49 w 267"/>
                  <a:gd name="T21" fmla="*/ 31 h 265"/>
                  <a:gd name="T22" fmla="*/ 12 w 267"/>
                  <a:gd name="T23" fmla="*/ 77 h 265"/>
                  <a:gd name="T24" fmla="*/ 37 w 267"/>
                  <a:gd name="T25" fmla="*/ 89 h 265"/>
                  <a:gd name="T26" fmla="*/ 27 w 267"/>
                  <a:gd name="T27" fmla="*/ 135 h 265"/>
                  <a:gd name="T28" fmla="*/ 27 w 267"/>
                  <a:gd name="T29" fmla="*/ 135 h 265"/>
                  <a:gd name="T30" fmla="*/ 0 w 267"/>
                  <a:gd name="T31" fmla="*/ 135 h 265"/>
                  <a:gd name="T32" fmla="*/ 13 w 267"/>
                  <a:gd name="T33" fmla="*/ 193 h 265"/>
                  <a:gd name="T34" fmla="*/ 37 w 267"/>
                  <a:gd name="T35" fmla="*/ 181 h 265"/>
                  <a:gd name="T36" fmla="*/ 66 w 267"/>
                  <a:gd name="T37" fmla="*/ 218 h 265"/>
                  <a:gd name="T38" fmla="*/ 50 w 267"/>
                  <a:gd name="T39" fmla="*/ 239 h 265"/>
                  <a:gd name="T40" fmla="*/ 103 w 267"/>
                  <a:gd name="T41" fmla="*/ 265 h 265"/>
                  <a:gd name="T42" fmla="*/ 109 w 267"/>
                  <a:gd name="T43" fmla="*/ 239 h 265"/>
                  <a:gd name="T44" fmla="*/ 133 w 267"/>
                  <a:gd name="T45" fmla="*/ 241 h 265"/>
                  <a:gd name="T46" fmla="*/ 156 w 267"/>
                  <a:gd name="T47" fmla="*/ 239 h 265"/>
                  <a:gd name="T48" fmla="*/ 162 w 267"/>
                  <a:gd name="T49" fmla="*/ 265 h 265"/>
                  <a:gd name="T50" fmla="*/ 216 w 267"/>
                  <a:gd name="T51" fmla="*/ 239 h 265"/>
                  <a:gd name="T52" fmla="*/ 199 w 267"/>
                  <a:gd name="T53" fmla="*/ 218 h 265"/>
                  <a:gd name="T54" fmla="*/ 229 w 267"/>
                  <a:gd name="T55" fmla="*/ 181 h 265"/>
                  <a:gd name="T56" fmla="*/ 253 w 267"/>
                  <a:gd name="T57" fmla="*/ 193 h 265"/>
                  <a:gd name="T58" fmla="*/ 267 w 267"/>
                  <a:gd name="T59" fmla="*/ 135 h 265"/>
                  <a:gd name="T60" fmla="*/ 267 w 267"/>
                  <a:gd name="T61" fmla="*/ 134 h 265"/>
                  <a:gd name="T62" fmla="*/ 239 w 267"/>
                  <a:gd name="T63" fmla="*/ 134 h 265"/>
                  <a:gd name="T64" fmla="*/ 75 w 267"/>
                  <a:gd name="T65" fmla="*/ 135 h 265"/>
                  <a:gd name="T66" fmla="*/ 133 w 267"/>
                  <a:gd name="T67" fmla="*/ 77 h 265"/>
                  <a:gd name="T68" fmla="*/ 190 w 267"/>
                  <a:gd name="T69" fmla="*/ 135 h 265"/>
                  <a:gd name="T70" fmla="*/ 133 w 267"/>
                  <a:gd name="T71" fmla="*/ 192 h 265"/>
                  <a:gd name="T72" fmla="*/ 75 w 267"/>
                  <a:gd name="T73" fmla="*/ 13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7" h="265">
                    <a:moveTo>
                      <a:pt x="239" y="134"/>
                    </a:moveTo>
                    <a:cubicBezTo>
                      <a:pt x="239" y="114"/>
                      <a:pt x="235" y="102"/>
                      <a:pt x="229" y="8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44" y="59"/>
                      <a:pt x="231" y="43"/>
                      <a:pt x="215" y="30"/>
                    </a:cubicBezTo>
                    <a:cubicBezTo>
                      <a:pt x="199" y="51"/>
                      <a:pt x="199" y="51"/>
                      <a:pt x="199" y="51"/>
                    </a:cubicBezTo>
                    <a:cubicBezTo>
                      <a:pt x="187" y="41"/>
                      <a:pt x="172" y="34"/>
                      <a:pt x="156" y="31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43" y="0"/>
                      <a:pt x="122" y="0"/>
                      <a:pt x="103" y="5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93" y="35"/>
                      <a:pt x="78" y="42"/>
                      <a:pt x="66" y="52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34" y="43"/>
                      <a:pt x="21" y="59"/>
                      <a:pt x="12" y="77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0" y="103"/>
                      <a:pt x="27" y="118"/>
                      <a:pt x="27" y="135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55"/>
                      <a:pt x="4" y="175"/>
                      <a:pt x="13" y="193"/>
                    </a:cubicBezTo>
                    <a:cubicBezTo>
                      <a:pt x="37" y="181"/>
                      <a:pt x="37" y="181"/>
                      <a:pt x="37" y="181"/>
                    </a:cubicBezTo>
                    <a:cubicBezTo>
                      <a:pt x="44" y="196"/>
                      <a:pt x="54" y="208"/>
                      <a:pt x="66" y="218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65" y="252"/>
                      <a:pt x="84" y="260"/>
                      <a:pt x="103" y="265"/>
                    </a:cubicBezTo>
                    <a:cubicBezTo>
                      <a:pt x="109" y="239"/>
                      <a:pt x="109" y="239"/>
                      <a:pt x="109" y="239"/>
                    </a:cubicBezTo>
                    <a:cubicBezTo>
                      <a:pt x="117" y="240"/>
                      <a:pt x="125" y="241"/>
                      <a:pt x="133" y="241"/>
                    </a:cubicBezTo>
                    <a:cubicBezTo>
                      <a:pt x="141" y="241"/>
                      <a:pt x="149" y="240"/>
                      <a:pt x="156" y="239"/>
                    </a:cubicBezTo>
                    <a:cubicBezTo>
                      <a:pt x="162" y="265"/>
                      <a:pt x="162" y="265"/>
                      <a:pt x="162" y="265"/>
                    </a:cubicBezTo>
                    <a:cubicBezTo>
                      <a:pt x="182" y="260"/>
                      <a:pt x="200" y="251"/>
                      <a:pt x="216" y="239"/>
                    </a:cubicBezTo>
                    <a:cubicBezTo>
                      <a:pt x="199" y="218"/>
                      <a:pt x="199" y="218"/>
                      <a:pt x="199" y="218"/>
                    </a:cubicBezTo>
                    <a:cubicBezTo>
                      <a:pt x="212" y="208"/>
                      <a:pt x="222" y="196"/>
                      <a:pt x="229" y="181"/>
                    </a:cubicBezTo>
                    <a:cubicBezTo>
                      <a:pt x="253" y="193"/>
                      <a:pt x="253" y="193"/>
                      <a:pt x="253" y="193"/>
                    </a:cubicBezTo>
                    <a:cubicBezTo>
                      <a:pt x="262" y="174"/>
                      <a:pt x="267" y="155"/>
                      <a:pt x="267" y="135"/>
                    </a:cubicBezTo>
                    <a:cubicBezTo>
                      <a:pt x="267" y="134"/>
                      <a:pt x="267" y="134"/>
                      <a:pt x="267" y="134"/>
                    </a:cubicBezTo>
                    <a:lnTo>
                      <a:pt x="239" y="134"/>
                    </a:lnTo>
                    <a:close/>
                    <a:moveTo>
                      <a:pt x="75" y="135"/>
                    </a:moveTo>
                    <a:cubicBezTo>
                      <a:pt x="75" y="103"/>
                      <a:pt x="101" y="77"/>
                      <a:pt x="133" y="77"/>
                    </a:cubicBezTo>
                    <a:cubicBezTo>
                      <a:pt x="164" y="77"/>
                      <a:pt x="190" y="103"/>
                      <a:pt x="190" y="135"/>
                    </a:cubicBezTo>
                    <a:cubicBezTo>
                      <a:pt x="190" y="166"/>
                      <a:pt x="164" y="192"/>
                      <a:pt x="133" y="192"/>
                    </a:cubicBezTo>
                    <a:cubicBezTo>
                      <a:pt x="101" y="192"/>
                      <a:pt x="75" y="166"/>
                      <a:pt x="75" y="13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3"/>
              <p:cNvSpPr>
                <a:spLocks/>
              </p:cNvSpPr>
              <p:nvPr/>
            </p:nvSpPr>
            <p:spPr bwMode="auto">
              <a:xfrm>
                <a:off x="10795251" y="3935827"/>
                <a:ext cx="573266" cy="138871"/>
              </a:xfrm>
              <a:custGeom>
                <a:avLst/>
                <a:gdLst>
                  <a:gd name="T0" fmla="*/ 677 w 677"/>
                  <a:gd name="T1" fmla="*/ 142 h 164"/>
                  <a:gd name="T2" fmla="*/ 672 w 677"/>
                  <a:gd name="T3" fmla="*/ 0 h 164"/>
                  <a:gd name="T4" fmla="*/ 0 w 677"/>
                  <a:gd name="T5" fmla="*/ 22 h 164"/>
                  <a:gd name="T6" fmla="*/ 5 w 677"/>
                  <a:gd name="T7" fmla="*/ 164 h 164"/>
                  <a:gd name="T8" fmla="*/ 677 w 677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164">
                    <a:moveTo>
                      <a:pt x="677" y="142"/>
                    </a:moveTo>
                    <a:lnTo>
                      <a:pt x="672" y="0"/>
                    </a:lnTo>
                    <a:lnTo>
                      <a:pt x="0" y="22"/>
                    </a:lnTo>
                    <a:lnTo>
                      <a:pt x="5" y="164"/>
                    </a:lnTo>
                    <a:lnTo>
                      <a:pt x="677" y="14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4"/>
              <p:cNvSpPr>
                <a:spLocks/>
              </p:cNvSpPr>
              <p:nvPr/>
            </p:nvSpPr>
            <p:spPr bwMode="auto">
              <a:xfrm>
                <a:off x="10801178" y="4112803"/>
                <a:ext cx="300605" cy="138024"/>
              </a:xfrm>
              <a:custGeom>
                <a:avLst/>
                <a:gdLst>
                  <a:gd name="T0" fmla="*/ 355 w 355"/>
                  <a:gd name="T1" fmla="*/ 151 h 163"/>
                  <a:gd name="T2" fmla="*/ 350 w 355"/>
                  <a:gd name="T3" fmla="*/ 0 h 163"/>
                  <a:gd name="T4" fmla="*/ 0 w 355"/>
                  <a:gd name="T5" fmla="*/ 11 h 163"/>
                  <a:gd name="T6" fmla="*/ 5 w 355"/>
                  <a:gd name="T7" fmla="*/ 163 h 163"/>
                  <a:gd name="T8" fmla="*/ 355 w 355"/>
                  <a:gd name="T9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5" h="163">
                    <a:moveTo>
                      <a:pt x="355" y="151"/>
                    </a:moveTo>
                    <a:lnTo>
                      <a:pt x="350" y="0"/>
                    </a:lnTo>
                    <a:lnTo>
                      <a:pt x="0" y="11"/>
                    </a:lnTo>
                    <a:lnTo>
                      <a:pt x="5" y="163"/>
                    </a:lnTo>
                    <a:lnTo>
                      <a:pt x="355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5"/>
              <p:cNvSpPr>
                <a:spLocks/>
              </p:cNvSpPr>
              <p:nvPr/>
            </p:nvSpPr>
            <p:spPr bwMode="auto">
              <a:xfrm>
                <a:off x="10807105" y="4284698"/>
                <a:ext cx="451330" cy="133790"/>
              </a:xfrm>
              <a:custGeom>
                <a:avLst/>
                <a:gdLst>
                  <a:gd name="T0" fmla="*/ 528 w 533"/>
                  <a:gd name="T1" fmla="*/ 0 h 158"/>
                  <a:gd name="T2" fmla="*/ 0 w 533"/>
                  <a:gd name="T3" fmla="*/ 17 h 158"/>
                  <a:gd name="T4" fmla="*/ 3 w 533"/>
                  <a:gd name="T5" fmla="*/ 158 h 158"/>
                  <a:gd name="T6" fmla="*/ 533 w 533"/>
                  <a:gd name="T7" fmla="*/ 142 h 158"/>
                  <a:gd name="T8" fmla="*/ 528 w 53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158">
                    <a:moveTo>
                      <a:pt x="528" y="0"/>
                    </a:moveTo>
                    <a:lnTo>
                      <a:pt x="0" y="17"/>
                    </a:lnTo>
                    <a:lnTo>
                      <a:pt x="3" y="158"/>
                    </a:lnTo>
                    <a:lnTo>
                      <a:pt x="533" y="142"/>
                    </a:lnTo>
                    <a:lnTo>
                      <a:pt x="528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6"/>
              <p:cNvSpPr>
                <a:spLocks/>
              </p:cNvSpPr>
              <p:nvPr/>
            </p:nvSpPr>
            <p:spPr bwMode="auto">
              <a:xfrm>
                <a:off x="10727509" y="3807964"/>
                <a:ext cx="626613" cy="636774"/>
              </a:xfrm>
              <a:custGeom>
                <a:avLst/>
                <a:gdLst>
                  <a:gd name="T0" fmla="*/ 92 w 740"/>
                  <a:gd name="T1" fmla="*/ 523 h 752"/>
                  <a:gd name="T2" fmla="*/ 87 w 740"/>
                  <a:gd name="T3" fmla="*/ 371 h 752"/>
                  <a:gd name="T4" fmla="*/ 85 w 740"/>
                  <a:gd name="T5" fmla="*/ 315 h 752"/>
                  <a:gd name="T6" fmla="*/ 80 w 740"/>
                  <a:gd name="T7" fmla="*/ 173 h 752"/>
                  <a:gd name="T8" fmla="*/ 78 w 740"/>
                  <a:gd name="T9" fmla="*/ 97 h 752"/>
                  <a:gd name="T10" fmla="*/ 740 w 740"/>
                  <a:gd name="T11" fmla="*/ 76 h 752"/>
                  <a:gd name="T12" fmla="*/ 738 w 740"/>
                  <a:gd name="T13" fmla="*/ 0 h 752"/>
                  <a:gd name="T14" fmla="*/ 61 w 740"/>
                  <a:gd name="T15" fmla="*/ 21 h 752"/>
                  <a:gd name="T16" fmla="*/ 0 w 740"/>
                  <a:gd name="T17" fmla="*/ 24 h 752"/>
                  <a:gd name="T18" fmla="*/ 23 w 740"/>
                  <a:gd name="T19" fmla="*/ 752 h 752"/>
                  <a:gd name="T20" fmla="*/ 99 w 740"/>
                  <a:gd name="T21" fmla="*/ 750 h 752"/>
                  <a:gd name="T22" fmla="*/ 97 w 740"/>
                  <a:gd name="T23" fmla="*/ 721 h 752"/>
                  <a:gd name="T24" fmla="*/ 94 w 740"/>
                  <a:gd name="T25" fmla="*/ 580 h 752"/>
                  <a:gd name="T26" fmla="*/ 92 w 740"/>
                  <a:gd name="T27" fmla="*/ 523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0" h="752">
                    <a:moveTo>
                      <a:pt x="92" y="523"/>
                    </a:moveTo>
                    <a:lnTo>
                      <a:pt x="87" y="371"/>
                    </a:lnTo>
                    <a:lnTo>
                      <a:pt x="85" y="315"/>
                    </a:lnTo>
                    <a:lnTo>
                      <a:pt x="80" y="173"/>
                    </a:lnTo>
                    <a:lnTo>
                      <a:pt x="78" y="97"/>
                    </a:lnTo>
                    <a:lnTo>
                      <a:pt x="740" y="76"/>
                    </a:lnTo>
                    <a:lnTo>
                      <a:pt x="738" y="0"/>
                    </a:lnTo>
                    <a:lnTo>
                      <a:pt x="61" y="21"/>
                    </a:lnTo>
                    <a:lnTo>
                      <a:pt x="0" y="24"/>
                    </a:lnTo>
                    <a:lnTo>
                      <a:pt x="23" y="752"/>
                    </a:lnTo>
                    <a:lnTo>
                      <a:pt x="99" y="750"/>
                    </a:lnTo>
                    <a:lnTo>
                      <a:pt x="97" y="721"/>
                    </a:lnTo>
                    <a:lnTo>
                      <a:pt x="94" y="580"/>
                    </a:lnTo>
                    <a:lnTo>
                      <a:pt x="92" y="52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7"/>
              <p:cNvSpPr>
                <a:spLocks/>
              </p:cNvSpPr>
              <p:nvPr/>
            </p:nvSpPr>
            <p:spPr bwMode="auto">
              <a:xfrm>
                <a:off x="10118678" y="1817199"/>
                <a:ext cx="358185" cy="464032"/>
              </a:xfrm>
              <a:custGeom>
                <a:avLst/>
                <a:gdLst>
                  <a:gd name="T0" fmla="*/ 179 w 179"/>
                  <a:gd name="T1" fmla="*/ 134 h 232"/>
                  <a:gd name="T2" fmla="*/ 140 w 179"/>
                  <a:gd name="T3" fmla="*/ 119 h 232"/>
                  <a:gd name="T4" fmla="*/ 138 w 179"/>
                  <a:gd name="T5" fmla="*/ 24 h 232"/>
                  <a:gd name="T6" fmla="*/ 109 w 179"/>
                  <a:gd name="T7" fmla="*/ 31 h 232"/>
                  <a:gd name="T8" fmla="*/ 91 w 179"/>
                  <a:gd name="T9" fmla="*/ 95 h 232"/>
                  <a:gd name="T10" fmla="*/ 26 w 179"/>
                  <a:gd name="T11" fmla="*/ 90 h 232"/>
                  <a:gd name="T12" fmla="*/ 18 w 179"/>
                  <a:gd name="T13" fmla="*/ 120 h 232"/>
                  <a:gd name="T14" fmla="*/ 16 w 179"/>
                  <a:gd name="T15" fmla="*/ 152 h 232"/>
                  <a:gd name="T16" fmla="*/ 17 w 179"/>
                  <a:gd name="T17" fmla="*/ 185 h 232"/>
                  <a:gd name="T18" fmla="*/ 34 w 179"/>
                  <a:gd name="T19" fmla="*/ 219 h 232"/>
                  <a:gd name="T20" fmla="*/ 131 w 179"/>
                  <a:gd name="T21" fmla="*/ 211 h 232"/>
                  <a:gd name="T22" fmla="*/ 175 w 179"/>
                  <a:gd name="T23" fmla="*/ 207 h 232"/>
                  <a:gd name="T24" fmla="*/ 179 w 179"/>
                  <a:gd name="T25" fmla="*/ 13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32">
                    <a:moveTo>
                      <a:pt x="179" y="134"/>
                    </a:moveTo>
                    <a:cubicBezTo>
                      <a:pt x="164" y="133"/>
                      <a:pt x="150" y="129"/>
                      <a:pt x="140" y="119"/>
                    </a:cubicBezTo>
                    <a:cubicBezTo>
                      <a:pt x="123" y="102"/>
                      <a:pt x="132" y="47"/>
                      <a:pt x="138" y="24"/>
                    </a:cubicBezTo>
                    <a:cubicBezTo>
                      <a:pt x="145" y="0"/>
                      <a:pt x="121" y="1"/>
                      <a:pt x="109" y="31"/>
                    </a:cubicBezTo>
                    <a:cubicBezTo>
                      <a:pt x="97" y="61"/>
                      <a:pt x="91" y="95"/>
                      <a:pt x="91" y="95"/>
                    </a:cubicBezTo>
                    <a:cubicBezTo>
                      <a:pt x="91" y="95"/>
                      <a:pt x="36" y="89"/>
                      <a:pt x="26" y="90"/>
                    </a:cubicBezTo>
                    <a:cubicBezTo>
                      <a:pt x="17" y="91"/>
                      <a:pt x="10" y="105"/>
                      <a:pt x="18" y="120"/>
                    </a:cubicBezTo>
                    <a:cubicBezTo>
                      <a:pt x="23" y="131"/>
                      <a:pt x="7" y="134"/>
                      <a:pt x="16" y="152"/>
                    </a:cubicBezTo>
                    <a:cubicBezTo>
                      <a:pt x="19" y="158"/>
                      <a:pt x="2" y="166"/>
                      <a:pt x="17" y="185"/>
                    </a:cubicBezTo>
                    <a:cubicBezTo>
                      <a:pt x="22" y="192"/>
                      <a:pt x="0" y="207"/>
                      <a:pt x="34" y="219"/>
                    </a:cubicBezTo>
                    <a:cubicBezTo>
                      <a:pt x="68" y="232"/>
                      <a:pt x="116" y="221"/>
                      <a:pt x="131" y="211"/>
                    </a:cubicBezTo>
                    <a:cubicBezTo>
                      <a:pt x="144" y="202"/>
                      <a:pt x="159" y="205"/>
                      <a:pt x="175" y="207"/>
                    </a:cubicBezTo>
                    <a:lnTo>
                      <a:pt x="179" y="13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8"/>
              <p:cNvSpPr>
                <a:spLocks/>
              </p:cNvSpPr>
              <p:nvPr/>
            </p:nvSpPr>
            <p:spPr bwMode="auto">
              <a:xfrm>
                <a:off x="9439566" y="4957883"/>
                <a:ext cx="638467" cy="897580"/>
              </a:xfrm>
              <a:custGeom>
                <a:avLst/>
                <a:gdLst>
                  <a:gd name="T0" fmla="*/ 32 w 319"/>
                  <a:gd name="T1" fmla="*/ 250 h 448"/>
                  <a:gd name="T2" fmla="*/ 81 w 319"/>
                  <a:gd name="T3" fmla="*/ 416 h 448"/>
                  <a:gd name="T4" fmla="*/ 247 w 319"/>
                  <a:gd name="T5" fmla="*/ 365 h 448"/>
                  <a:gd name="T6" fmla="*/ 226 w 319"/>
                  <a:gd name="T7" fmla="*/ 222 h 448"/>
                  <a:gd name="T8" fmla="*/ 256 w 319"/>
                  <a:gd name="T9" fmla="*/ 173 h 448"/>
                  <a:gd name="T10" fmla="*/ 246 w 319"/>
                  <a:gd name="T11" fmla="*/ 117 h 448"/>
                  <a:gd name="T12" fmla="*/ 305 w 319"/>
                  <a:gd name="T13" fmla="*/ 79 h 448"/>
                  <a:gd name="T14" fmla="*/ 295 w 319"/>
                  <a:gd name="T15" fmla="*/ 12 h 448"/>
                  <a:gd name="T16" fmla="*/ 234 w 319"/>
                  <a:gd name="T17" fmla="*/ 46 h 448"/>
                  <a:gd name="T18" fmla="*/ 159 w 319"/>
                  <a:gd name="T19" fmla="*/ 188 h 448"/>
                  <a:gd name="T20" fmla="*/ 32 w 319"/>
                  <a:gd name="T21" fmla="*/ 250 h 448"/>
                  <a:gd name="T22" fmla="*/ 101 w 319"/>
                  <a:gd name="T23" fmla="*/ 376 h 448"/>
                  <a:gd name="T24" fmla="*/ 89 w 319"/>
                  <a:gd name="T25" fmla="*/ 336 h 448"/>
                  <a:gd name="T26" fmla="*/ 128 w 319"/>
                  <a:gd name="T27" fmla="*/ 324 h 448"/>
                  <a:gd name="T28" fmla="*/ 141 w 319"/>
                  <a:gd name="T29" fmla="*/ 364 h 448"/>
                  <a:gd name="T30" fmla="*/ 101 w 319"/>
                  <a:gd name="T31" fmla="*/ 37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448">
                    <a:moveTo>
                      <a:pt x="32" y="250"/>
                    </a:moveTo>
                    <a:cubicBezTo>
                      <a:pt x="0" y="310"/>
                      <a:pt x="21" y="384"/>
                      <a:pt x="81" y="416"/>
                    </a:cubicBezTo>
                    <a:cubicBezTo>
                      <a:pt x="141" y="448"/>
                      <a:pt x="215" y="425"/>
                      <a:pt x="247" y="365"/>
                    </a:cubicBezTo>
                    <a:cubicBezTo>
                      <a:pt x="272" y="317"/>
                      <a:pt x="262" y="259"/>
                      <a:pt x="226" y="222"/>
                    </a:cubicBezTo>
                    <a:cubicBezTo>
                      <a:pt x="238" y="203"/>
                      <a:pt x="251" y="182"/>
                      <a:pt x="256" y="173"/>
                    </a:cubicBezTo>
                    <a:cubicBezTo>
                      <a:pt x="265" y="156"/>
                      <a:pt x="240" y="130"/>
                      <a:pt x="246" y="117"/>
                    </a:cubicBezTo>
                    <a:cubicBezTo>
                      <a:pt x="253" y="104"/>
                      <a:pt x="298" y="92"/>
                      <a:pt x="305" y="79"/>
                    </a:cubicBezTo>
                    <a:cubicBezTo>
                      <a:pt x="312" y="66"/>
                      <a:pt x="319" y="25"/>
                      <a:pt x="295" y="12"/>
                    </a:cubicBezTo>
                    <a:cubicBezTo>
                      <a:pt x="272" y="0"/>
                      <a:pt x="234" y="46"/>
                      <a:pt x="234" y="46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06" y="180"/>
                      <a:pt x="56" y="204"/>
                      <a:pt x="32" y="250"/>
                    </a:cubicBezTo>
                    <a:close/>
                    <a:moveTo>
                      <a:pt x="101" y="376"/>
                    </a:moveTo>
                    <a:cubicBezTo>
                      <a:pt x="86" y="369"/>
                      <a:pt x="81" y="351"/>
                      <a:pt x="89" y="336"/>
                    </a:cubicBezTo>
                    <a:cubicBezTo>
                      <a:pt x="96" y="322"/>
                      <a:pt x="114" y="317"/>
                      <a:pt x="128" y="324"/>
                    </a:cubicBezTo>
                    <a:cubicBezTo>
                      <a:pt x="143" y="332"/>
                      <a:pt x="148" y="350"/>
                      <a:pt x="141" y="364"/>
                    </a:cubicBezTo>
                    <a:cubicBezTo>
                      <a:pt x="133" y="378"/>
                      <a:pt x="115" y="384"/>
                      <a:pt x="101" y="37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29"/>
              <p:cNvSpPr>
                <a:spLocks/>
              </p:cNvSpPr>
              <p:nvPr/>
            </p:nvSpPr>
            <p:spPr bwMode="auto">
              <a:xfrm>
                <a:off x="8698639" y="5166189"/>
                <a:ext cx="953467" cy="828992"/>
              </a:xfrm>
              <a:custGeom>
                <a:avLst/>
                <a:gdLst>
                  <a:gd name="T0" fmla="*/ 31 w 476"/>
                  <a:gd name="T1" fmla="*/ 202 h 414"/>
                  <a:gd name="T2" fmla="*/ 17 w 476"/>
                  <a:gd name="T3" fmla="*/ 127 h 414"/>
                  <a:gd name="T4" fmla="*/ 82 w 476"/>
                  <a:gd name="T5" fmla="*/ 31 h 414"/>
                  <a:gd name="T6" fmla="*/ 156 w 476"/>
                  <a:gd name="T7" fmla="*/ 16 h 414"/>
                  <a:gd name="T8" fmla="*/ 445 w 476"/>
                  <a:gd name="T9" fmla="*/ 212 h 414"/>
                  <a:gd name="T10" fmla="*/ 459 w 476"/>
                  <a:gd name="T11" fmla="*/ 287 h 414"/>
                  <a:gd name="T12" fmla="*/ 394 w 476"/>
                  <a:gd name="T13" fmla="*/ 383 h 414"/>
                  <a:gd name="T14" fmla="*/ 320 w 476"/>
                  <a:gd name="T15" fmla="*/ 398 h 414"/>
                  <a:gd name="T16" fmla="*/ 31 w 476"/>
                  <a:gd name="T17" fmla="*/ 2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" h="414">
                    <a:moveTo>
                      <a:pt x="31" y="202"/>
                    </a:moveTo>
                    <a:cubicBezTo>
                      <a:pt x="6" y="185"/>
                      <a:pt x="0" y="152"/>
                      <a:pt x="17" y="127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99" y="6"/>
                      <a:pt x="132" y="0"/>
                      <a:pt x="156" y="16"/>
                    </a:cubicBezTo>
                    <a:cubicBezTo>
                      <a:pt x="445" y="212"/>
                      <a:pt x="445" y="212"/>
                      <a:pt x="445" y="212"/>
                    </a:cubicBezTo>
                    <a:cubicBezTo>
                      <a:pt x="470" y="229"/>
                      <a:pt x="476" y="262"/>
                      <a:pt x="459" y="287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77" y="408"/>
                      <a:pt x="344" y="414"/>
                      <a:pt x="320" y="398"/>
                    </a:cubicBezTo>
                    <a:cubicBezTo>
                      <a:pt x="31" y="202"/>
                      <a:pt x="31" y="202"/>
                      <a:pt x="31" y="20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0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2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close/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3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4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5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6"/>
              <p:cNvSpPr>
                <a:spLocks/>
              </p:cNvSpPr>
              <p:nvPr/>
            </p:nvSpPr>
            <p:spPr bwMode="auto">
              <a:xfrm>
                <a:off x="8812953" y="5318609"/>
                <a:ext cx="113468" cy="113468"/>
              </a:xfrm>
              <a:custGeom>
                <a:avLst/>
                <a:gdLst>
                  <a:gd name="T0" fmla="*/ 43 w 57"/>
                  <a:gd name="T1" fmla="*/ 8 h 57"/>
                  <a:gd name="T2" fmla="*/ 50 w 57"/>
                  <a:gd name="T3" fmla="*/ 43 h 57"/>
                  <a:gd name="T4" fmla="*/ 15 w 57"/>
                  <a:gd name="T5" fmla="*/ 49 h 57"/>
                  <a:gd name="T6" fmla="*/ 8 w 57"/>
                  <a:gd name="T7" fmla="*/ 15 h 57"/>
                  <a:gd name="T8" fmla="*/ 43 w 57"/>
                  <a:gd name="T9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43" y="8"/>
                    </a:moveTo>
                    <a:cubicBezTo>
                      <a:pt x="54" y="16"/>
                      <a:pt x="57" y="31"/>
                      <a:pt x="50" y="43"/>
                    </a:cubicBezTo>
                    <a:cubicBezTo>
                      <a:pt x="42" y="54"/>
                      <a:pt x="26" y="57"/>
                      <a:pt x="15" y="49"/>
                    </a:cubicBezTo>
                    <a:cubicBezTo>
                      <a:pt x="3" y="42"/>
                      <a:pt x="0" y="26"/>
                      <a:pt x="8" y="15"/>
                    </a:cubicBezTo>
                    <a:cubicBezTo>
                      <a:pt x="16" y="3"/>
                      <a:pt x="31" y="0"/>
                      <a:pt x="43" y="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7"/>
              <p:cNvSpPr>
                <a:spLocks/>
              </p:cNvSpPr>
              <p:nvPr/>
            </p:nvSpPr>
            <p:spPr bwMode="auto">
              <a:xfrm>
                <a:off x="9419243" y="5700504"/>
                <a:ext cx="136331" cy="182903"/>
              </a:xfrm>
              <a:custGeom>
                <a:avLst/>
                <a:gdLst>
                  <a:gd name="T0" fmla="*/ 4 w 68"/>
                  <a:gd name="T1" fmla="*/ 88 h 91"/>
                  <a:gd name="T2" fmla="*/ 2 w 68"/>
                  <a:gd name="T3" fmla="*/ 78 h 91"/>
                  <a:gd name="T4" fmla="*/ 52 w 68"/>
                  <a:gd name="T5" fmla="*/ 4 h 91"/>
                  <a:gd name="T6" fmla="*/ 62 w 68"/>
                  <a:gd name="T7" fmla="*/ 2 h 91"/>
                  <a:gd name="T8" fmla="*/ 64 w 68"/>
                  <a:gd name="T9" fmla="*/ 3 h 91"/>
                  <a:gd name="T10" fmla="*/ 65 w 68"/>
                  <a:gd name="T11" fmla="*/ 13 h 91"/>
                  <a:gd name="T12" fmla="*/ 15 w 68"/>
                  <a:gd name="T13" fmla="*/ 87 h 91"/>
                  <a:gd name="T14" fmla="*/ 5 w 68"/>
                  <a:gd name="T15" fmla="*/ 89 h 91"/>
                  <a:gd name="T16" fmla="*/ 4 w 68"/>
                  <a:gd name="T17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91">
                    <a:moveTo>
                      <a:pt x="4" y="88"/>
                    </a:moveTo>
                    <a:cubicBezTo>
                      <a:pt x="0" y="86"/>
                      <a:pt x="0" y="81"/>
                      <a:pt x="2" y="78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4" y="1"/>
                      <a:pt x="59" y="0"/>
                      <a:pt x="62" y="2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7" y="5"/>
                      <a:pt x="68" y="9"/>
                      <a:pt x="65" y="13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3" y="90"/>
                      <a:pt x="8" y="91"/>
                      <a:pt x="5" y="89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38"/>
              <p:cNvSpPr>
                <a:spLocks/>
              </p:cNvSpPr>
              <p:nvPr/>
            </p:nvSpPr>
            <p:spPr bwMode="auto">
              <a:xfrm>
                <a:off x="7919607" y="4603085"/>
                <a:ext cx="889112" cy="1019516"/>
              </a:xfrm>
              <a:custGeom>
                <a:avLst/>
                <a:gdLst>
                  <a:gd name="T0" fmla="*/ 52 w 444"/>
                  <a:gd name="T1" fmla="*/ 392 h 509"/>
                  <a:gd name="T2" fmla="*/ 248 w 444"/>
                  <a:gd name="T3" fmla="*/ 473 h 509"/>
                  <a:gd name="T4" fmla="*/ 245 w 444"/>
                  <a:gd name="T5" fmla="*/ 481 h 509"/>
                  <a:gd name="T6" fmla="*/ 238 w 444"/>
                  <a:gd name="T7" fmla="*/ 491 h 509"/>
                  <a:gd name="T8" fmla="*/ 280 w 444"/>
                  <a:gd name="T9" fmla="*/ 509 h 509"/>
                  <a:gd name="T10" fmla="*/ 444 w 444"/>
                  <a:gd name="T11" fmla="*/ 117 h 509"/>
                  <a:gd name="T12" fmla="*/ 163 w 444"/>
                  <a:gd name="T13" fmla="*/ 0 h 509"/>
                  <a:gd name="T14" fmla="*/ 0 w 444"/>
                  <a:gd name="T15" fmla="*/ 392 h 509"/>
                  <a:gd name="T16" fmla="*/ 46 w 444"/>
                  <a:gd name="T17" fmla="*/ 411 h 509"/>
                  <a:gd name="T18" fmla="*/ 49 w 444"/>
                  <a:gd name="T19" fmla="*/ 399 h 509"/>
                  <a:gd name="T20" fmla="*/ 52 w 444"/>
                  <a:gd name="T21" fmla="*/ 392 h 509"/>
                  <a:gd name="T22" fmla="*/ 182 w 444"/>
                  <a:gd name="T23" fmla="*/ 90 h 509"/>
                  <a:gd name="T24" fmla="*/ 374 w 444"/>
                  <a:gd name="T25" fmla="*/ 170 h 509"/>
                  <a:gd name="T26" fmla="*/ 371 w 444"/>
                  <a:gd name="T27" fmla="*/ 178 h 509"/>
                  <a:gd name="T28" fmla="*/ 179 w 444"/>
                  <a:gd name="T29" fmla="*/ 98 h 509"/>
                  <a:gd name="T30" fmla="*/ 182 w 444"/>
                  <a:gd name="T31" fmla="*/ 90 h 509"/>
                  <a:gd name="T32" fmla="*/ 168 w 444"/>
                  <a:gd name="T33" fmla="*/ 124 h 509"/>
                  <a:gd name="T34" fmla="*/ 360 w 444"/>
                  <a:gd name="T35" fmla="*/ 204 h 509"/>
                  <a:gd name="T36" fmla="*/ 357 w 444"/>
                  <a:gd name="T37" fmla="*/ 211 h 509"/>
                  <a:gd name="T38" fmla="*/ 165 w 444"/>
                  <a:gd name="T39" fmla="*/ 131 h 509"/>
                  <a:gd name="T40" fmla="*/ 168 w 444"/>
                  <a:gd name="T41" fmla="*/ 124 h 509"/>
                  <a:gd name="T42" fmla="*/ 152 w 444"/>
                  <a:gd name="T43" fmla="*/ 161 h 509"/>
                  <a:gd name="T44" fmla="*/ 344 w 444"/>
                  <a:gd name="T45" fmla="*/ 241 h 509"/>
                  <a:gd name="T46" fmla="*/ 341 w 444"/>
                  <a:gd name="T47" fmla="*/ 248 h 509"/>
                  <a:gd name="T48" fmla="*/ 149 w 444"/>
                  <a:gd name="T49" fmla="*/ 168 h 509"/>
                  <a:gd name="T50" fmla="*/ 152 w 444"/>
                  <a:gd name="T51" fmla="*/ 161 h 509"/>
                  <a:gd name="T52" fmla="*/ 139 w 444"/>
                  <a:gd name="T53" fmla="*/ 194 h 509"/>
                  <a:gd name="T54" fmla="*/ 331 w 444"/>
                  <a:gd name="T55" fmla="*/ 274 h 509"/>
                  <a:gd name="T56" fmla="*/ 328 w 444"/>
                  <a:gd name="T57" fmla="*/ 281 h 509"/>
                  <a:gd name="T58" fmla="*/ 136 w 444"/>
                  <a:gd name="T59" fmla="*/ 201 h 509"/>
                  <a:gd name="T60" fmla="*/ 139 w 444"/>
                  <a:gd name="T61" fmla="*/ 194 h 509"/>
                  <a:gd name="T62" fmla="*/ 125 w 444"/>
                  <a:gd name="T63" fmla="*/ 227 h 509"/>
                  <a:gd name="T64" fmla="*/ 317 w 444"/>
                  <a:gd name="T65" fmla="*/ 307 h 509"/>
                  <a:gd name="T66" fmla="*/ 314 w 444"/>
                  <a:gd name="T67" fmla="*/ 314 h 509"/>
                  <a:gd name="T68" fmla="*/ 122 w 444"/>
                  <a:gd name="T69" fmla="*/ 234 h 509"/>
                  <a:gd name="T70" fmla="*/ 125 w 444"/>
                  <a:gd name="T71" fmla="*/ 227 h 509"/>
                  <a:gd name="T72" fmla="*/ 111 w 444"/>
                  <a:gd name="T73" fmla="*/ 260 h 509"/>
                  <a:gd name="T74" fmla="*/ 303 w 444"/>
                  <a:gd name="T75" fmla="*/ 340 h 509"/>
                  <a:gd name="T76" fmla="*/ 300 w 444"/>
                  <a:gd name="T77" fmla="*/ 348 h 509"/>
                  <a:gd name="T78" fmla="*/ 108 w 444"/>
                  <a:gd name="T79" fmla="*/ 268 h 509"/>
                  <a:gd name="T80" fmla="*/ 111 w 444"/>
                  <a:gd name="T81" fmla="*/ 260 h 509"/>
                  <a:gd name="T82" fmla="*/ 97 w 444"/>
                  <a:gd name="T83" fmla="*/ 294 h 509"/>
                  <a:gd name="T84" fmla="*/ 289 w 444"/>
                  <a:gd name="T85" fmla="*/ 374 h 509"/>
                  <a:gd name="T86" fmla="*/ 286 w 444"/>
                  <a:gd name="T87" fmla="*/ 381 h 509"/>
                  <a:gd name="T88" fmla="*/ 94 w 444"/>
                  <a:gd name="T89" fmla="*/ 301 h 509"/>
                  <a:gd name="T90" fmla="*/ 97 w 444"/>
                  <a:gd name="T91" fmla="*/ 294 h 509"/>
                  <a:gd name="T92" fmla="*/ 83 w 444"/>
                  <a:gd name="T93" fmla="*/ 327 h 509"/>
                  <a:gd name="T94" fmla="*/ 275 w 444"/>
                  <a:gd name="T95" fmla="*/ 407 h 509"/>
                  <a:gd name="T96" fmla="*/ 272 w 444"/>
                  <a:gd name="T97" fmla="*/ 414 h 509"/>
                  <a:gd name="T98" fmla="*/ 80 w 444"/>
                  <a:gd name="T99" fmla="*/ 334 h 509"/>
                  <a:gd name="T100" fmla="*/ 83 w 444"/>
                  <a:gd name="T101" fmla="*/ 32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4" h="509">
                    <a:moveTo>
                      <a:pt x="52" y="392"/>
                    </a:moveTo>
                    <a:cubicBezTo>
                      <a:pt x="248" y="473"/>
                      <a:pt x="248" y="473"/>
                      <a:pt x="248" y="473"/>
                    </a:cubicBezTo>
                    <a:cubicBezTo>
                      <a:pt x="245" y="481"/>
                      <a:pt x="245" y="481"/>
                      <a:pt x="245" y="481"/>
                    </a:cubicBezTo>
                    <a:cubicBezTo>
                      <a:pt x="243" y="484"/>
                      <a:pt x="241" y="488"/>
                      <a:pt x="238" y="491"/>
                    </a:cubicBezTo>
                    <a:cubicBezTo>
                      <a:pt x="280" y="509"/>
                      <a:pt x="280" y="509"/>
                      <a:pt x="280" y="509"/>
                    </a:cubicBezTo>
                    <a:cubicBezTo>
                      <a:pt x="444" y="117"/>
                      <a:pt x="444" y="117"/>
                      <a:pt x="444" y="117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46" y="411"/>
                      <a:pt x="46" y="411"/>
                      <a:pt x="46" y="411"/>
                    </a:cubicBezTo>
                    <a:cubicBezTo>
                      <a:pt x="46" y="407"/>
                      <a:pt x="47" y="403"/>
                      <a:pt x="49" y="399"/>
                    </a:cubicBezTo>
                    <a:lnTo>
                      <a:pt x="52" y="392"/>
                    </a:lnTo>
                    <a:close/>
                    <a:moveTo>
                      <a:pt x="182" y="90"/>
                    </a:moveTo>
                    <a:cubicBezTo>
                      <a:pt x="374" y="170"/>
                      <a:pt x="374" y="170"/>
                      <a:pt x="374" y="170"/>
                    </a:cubicBezTo>
                    <a:cubicBezTo>
                      <a:pt x="371" y="178"/>
                      <a:pt x="371" y="178"/>
                      <a:pt x="371" y="178"/>
                    </a:cubicBezTo>
                    <a:cubicBezTo>
                      <a:pt x="179" y="98"/>
                      <a:pt x="179" y="98"/>
                      <a:pt x="179" y="98"/>
                    </a:cubicBezTo>
                    <a:lnTo>
                      <a:pt x="182" y="90"/>
                    </a:lnTo>
                    <a:close/>
                    <a:moveTo>
                      <a:pt x="168" y="124"/>
                    </a:move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57" y="211"/>
                      <a:pt x="357" y="211"/>
                      <a:pt x="357" y="211"/>
                    </a:cubicBezTo>
                    <a:cubicBezTo>
                      <a:pt x="165" y="131"/>
                      <a:pt x="165" y="131"/>
                      <a:pt x="165" y="131"/>
                    </a:cubicBezTo>
                    <a:lnTo>
                      <a:pt x="168" y="124"/>
                    </a:lnTo>
                    <a:close/>
                    <a:moveTo>
                      <a:pt x="152" y="161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1" y="248"/>
                      <a:pt x="341" y="248"/>
                      <a:pt x="341" y="248"/>
                    </a:cubicBezTo>
                    <a:cubicBezTo>
                      <a:pt x="149" y="168"/>
                      <a:pt x="149" y="168"/>
                      <a:pt x="149" y="168"/>
                    </a:cubicBezTo>
                    <a:lnTo>
                      <a:pt x="152" y="161"/>
                    </a:lnTo>
                    <a:close/>
                    <a:moveTo>
                      <a:pt x="139" y="194"/>
                    </a:moveTo>
                    <a:cubicBezTo>
                      <a:pt x="331" y="274"/>
                      <a:pt x="331" y="274"/>
                      <a:pt x="331" y="274"/>
                    </a:cubicBezTo>
                    <a:cubicBezTo>
                      <a:pt x="328" y="281"/>
                      <a:pt x="328" y="281"/>
                      <a:pt x="328" y="281"/>
                    </a:cubicBezTo>
                    <a:cubicBezTo>
                      <a:pt x="136" y="201"/>
                      <a:pt x="136" y="201"/>
                      <a:pt x="136" y="201"/>
                    </a:cubicBezTo>
                    <a:lnTo>
                      <a:pt x="139" y="194"/>
                    </a:lnTo>
                    <a:close/>
                    <a:moveTo>
                      <a:pt x="125" y="227"/>
                    </a:moveTo>
                    <a:cubicBezTo>
                      <a:pt x="317" y="307"/>
                      <a:pt x="317" y="307"/>
                      <a:pt x="317" y="307"/>
                    </a:cubicBezTo>
                    <a:cubicBezTo>
                      <a:pt x="314" y="314"/>
                      <a:pt x="314" y="314"/>
                      <a:pt x="314" y="314"/>
                    </a:cubicBezTo>
                    <a:cubicBezTo>
                      <a:pt x="122" y="234"/>
                      <a:pt x="122" y="234"/>
                      <a:pt x="122" y="234"/>
                    </a:cubicBezTo>
                    <a:lnTo>
                      <a:pt x="125" y="227"/>
                    </a:lnTo>
                    <a:close/>
                    <a:moveTo>
                      <a:pt x="111" y="260"/>
                    </a:moveTo>
                    <a:cubicBezTo>
                      <a:pt x="303" y="340"/>
                      <a:pt x="303" y="340"/>
                      <a:pt x="303" y="340"/>
                    </a:cubicBezTo>
                    <a:cubicBezTo>
                      <a:pt x="300" y="348"/>
                      <a:pt x="300" y="348"/>
                      <a:pt x="300" y="348"/>
                    </a:cubicBezTo>
                    <a:cubicBezTo>
                      <a:pt x="108" y="268"/>
                      <a:pt x="108" y="268"/>
                      <a:pt x="108" y="268"/>
                    </a:cubicBezTo>
                    <a:lnTo>
                      <a:pt x="111" y="260"/>
                    </a:lnTo>
                    <a:close/>
                    <a:moveTo>
                      <a:pt x="97" y="294"/>
                    </a:moveTo>
                    <a:cubicBezTo>
                      <a:pt x="289" y="374"/>
                      <a:pt x="289" y="374"/>
                      <a:pt x="289" y="374"/>
                    </a:cubicBezTo>
                    <a:cubicBezTo>
                      <a:pt x="286" y="381"/>
                      <a:pt x="286" y="381"/>
                      <a:pt x="286" y="381"/>
                    </a:cubicBezTo>
                    <a:cubicBezTo>
                      <a:pt x="94" y="301"/>
                      <a:pt x="94" y="301"/>
                      <a:pt x="94" y="301"/>
                    </a:cubicBezTo>
                    <a:lnTo>
                      <a:pt x="97" y="294"/>
                    </a:lnTo>
                    <a:close/>
                    <a:moveTo>
                      <a:pt x="83" y="327"/>
                    </a:moveTo>
                    <a:cubicBezTo>
                      <a:pt x="275" y="407"/>
                      <a:pt x="275" y="407"/>
                      <a:pt x="275" y="407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80" y="334"/>
                      <a:pt x="80" y="334"/>
                      <a:pt x="80" y="334"/>
                    </a:cubicBezTo>
                    <a:lnTo>
                      <a:pt x="83" y="3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4" name="Group 39"/>
              <p:cNvGrpSpPr/>
              <p:nvPr/>
            </p:nvGrpSpPr>
            <p:grpSpPr>
              <a:xfrm>
                <a:off x="7846784" y="4529415"/>
                <a:ext cx="1032217" cy="1167701"/>
                <a:chOff x="7846784" y="4529415"/>
                <a:chExt cx="1032217" cy="1167701"/>
              </a:xfrm>
              <a:grpFill/>
            </p:grpSpPr>
            <p:grpSp>
              <p:nvGrpSpPr>
                <p:cNvPr id="139" name="Group 114"/>
                <p:cNvGrpSpPr/>
                <p:nvPr/>
              </p:nvGrpSpPr>
              <p:grpSpPr>
                <a:xfrm>
                  <a:off x="7846784" y="4529415"/>
                  <a:ext cx="1032217" cy="1167701"/>
                  <a:chOff x="7846784" y="4529415"/>
                  <a:chExt cx="1032217" cy="1167701"/>
                </a:xfrm>
                <a:grpFill/>
              </p:grpSpPr>
              <p:sp>
                <p:nvSpPr>
                  <p:cNvPr id="142" name="Freeform: Shape 117"/>
                  <p:cNvSpPr>
                    <a:spLocks/>
                  </p:cNvSpPr>
                  <p:nvPr/>
                </p:nvSpPr>
                <p:spPr bwMode="auto">
                  <a:xfrm>
                    <a:off x="7846784" y="4529415"/>
                    <a:ext cx="1032217" cy="1167701"/>
                  </a:xfrm>
                  <a:custGeom>
                    <a:avLst/>
                    <a:gdLst>
                      <a:gd name="T0" fmla="*/ 481 w 515"/>
                      <a:gd name="T1" fmla="*/ 116 h 583"/>
                      <a:gd name="T2" fmla="*/ 225 w 515"/>
                      <a:gd name="T3" fmla="*/ 9 h 583"/>
                      <a:gd name="T4" fmla="*/ 166 w 515"/>
                      <a:gd name="T5" fmla="*/ 34 h 583"/>
                      <a:gd name="T6" fmla="*/ 10 w 515"/>
                      <a:gd name="T7" fmla="*/ 408 h 583"/>
                      <a:gd name="T8" fmla="*/ 34 w 515"/>
                      <a:gd name="T9" fmla="*/ 467 h 583"/>
                      <a:gd name="T10" fmla="*/ 128 w 515"/>
                      <a:gd name="T11" fmla="*/ 506 h 583"/>
                      <a:gd name="T12" fmla="*/ 131 w 515"/>
                      <a:gd name="T13" fmla="*/ 503 h 583"/>
                      <a:gd name="T14" fmla="*/ 108 w 515"/>
                      <a:gd name="T15" fmla="*/ 493 h 583"/>
                      <a:gd name="T16" fmla="*/ 82 w 515"/>
                      <a:gd name="T17" fmla="*/ 448 h 583"/>
                      <a:gd name="T18" fmla="*/ 36 w 515"/>
                      <a:gd name="T19" fmla="*/ 429 h 583"/>
                      <a:gd name="T20" fmla="*/ 199 w 515"/>
                      <a:gd name="T21" fmla="*/ 37 h 583"/>
                      <a:gd name="T22" fmla="*/ 480 w 515"/>
                      <a:gd name="T23" fmla="*/ 154 h 583"/>
                      <a:gd name="T24" fmla="*/ 316 w 515"/>
                      <a:gd name="T25" fmla="*/ 546 h 583"/>
                      <a:gd name="T26" fmla="*/ 274 w 515"/>
                      <a:gd name="T27" fmla="*/ 528 h 583"/>
                      <a:gd name="T28" fmla="*/ 221 w 515"/>
                      <a:gd name="T29" fmla="*/ 540 h 583"/>
                      <a:gd name="T30" fmla="*/ 198 w 515"/>
                      <a:gd name="T31" fmla="*/ 531 h 583"/>
                      <a:gd name="T32" fmla="*/ 198 w 515"/>
                      <a:gd name="T33" fmla="*/ 535 h 583"/>
                      <a:gd name="T34" fmla="*/ 290 w 515"/>
                      <a:gd name="T35" fmla="*/ 574 h 583"/>
                      <a:gd name="T36" fmla="*/ 350 w 515"/>
                      <a:gd name="T37" fmla="*/ 549 h 583"/>
                      <a:gd name="T38" fmla="*/ 506 w 515"/>
                      <a:gd name="T39" fmla="*/ 175 h 583"/>
                      <a:gd name="T40" fmla="*/ 481 w 515"/>
                      <a:gd name="T41" fmla="*/ 116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5" h="583">
                        <a:moveTo>
                          <a:pt x="481" y="116"/>
                        </a:moveTo>
                        <a:cubicBezTo>
                          <a:pt x="225" y="9"/>
                          <a:pt x="225" y="9"/>
                          <a:pt x="225" y="9"/>
                        </a:cubicBezTo>
                        <a:cubicBezTo>
                          <a:pt x="202" y="0"/>
                          <a:pt x="175" y="10"/>
                          <a:pt x="166" y="34"/>
                        </a:cubicBezTo>
                        <a:cubicBezTo>
                          <a:pt x="10" y="408"/>
                          <a:pt x="10" y="408"/>
                          <a:pt x="10" y="408"/>
                        </a:cubicBezTo>
                        <a:cubicBezTo>
                          <a:pt x="0" y="431"/>
                          <a:pt x="11" y="457"/>
                          <a:pt x="34" y="467"/>
                        </a:cubicBezTo>
                        <a:cubicBezTo>
                          <a:pt x="128" y="506"/>
                          <a:pt x="128" y="506"/>
                          <a:pt x="128" y="506"/>
                        </a:cubicBezTo>
                        <a:cubicBezTo>
                          <a:pt x="129" y="505"/>
                          <a:pt x="130" y="504"/>
                          <a:pt x="131" y="503"/>
                        </a:cubicBezTo>
                        <a:cubicBezTo>
                          <a:pt x="108" y="493"/>
                          <a:pt x="108" y="493"/>
                          <a:pt x="108" y="493"/>
                        </a:cubicBezTo>
                        <a:cubicBezTo>
                          <a:pt x="89" y="485"/>
                          <a:pt x="79" y="467"/>
                          <a:pt x="82" y="448"/>
                        </a:cubicBezTo>
                        <a:cubicBezTo>
                          <a:pt x="36" y="429"/>
                          <a:pt x="36" y="429"/>
                          <a:pt x="36" y="429"/>
                        </a:cubicBezTo>
                        <a:cubicBezTo>
                          <a:pt x="199" y="37"/>
                          <a:pt x="199" y="37"/>
                          <a:pt x="199" y="37"/>
                        </a:cubicBezTo>
                        <a:cubicBezTo>
                          <a:pt x="480" y="154"/>
                          <a:pt x="480" y="154"/>
                          <a:pt x="480" y="154"/>
                        </a:cubicBezTo>
                        <a:cubicBezTo>
                          <a:pt x="316" y="546"/>
                          <a:pt x="316" y="546"/>
                          <a:pt x="316" y="546"/>
                        </a:cubicBezTo>
                        <a:cubicBezTo>
                          <a:pt x="274" y="528"/>
                          <a:pt x="274" y="528"/>
                          <a:pt x="274" y="528"/>
                        </a:cubicBezTo>
                        <a:cubicBezTo>
                          <a:pt x="262" y="543"/>
                          <a:pt x="240" y="548"/>
                          <a:pt x="221" y="540"/>
                        </a:cubicBezTo>
                        <a:cubicBezTo>
                          <a:pt x="198" y="531"/>
                          <a:pt x="198" y="531"/>
                          <a:pt x="198" y="531"/>
                        </a:cubicBezTo>
                        <a:cubicBezTo>
                          <a:pt x="198" y="533"/>
                          <a:pt x="198" y="534"/>
                          <a:pt x="198" y="535"/>
                        </a:cubicBezTo>
                        <a:cubicBezTo>
                          <a:pt x="290" y="574"/>
                          <a:pt x="290" y="574"/>
                          <a:pt x="290" y="574"/>
                        </a:cubicBezTo>
                        <a:cubicBezTo>
                          <a:pt x="313" y="583"/>
                          <a:pt x="340" y="572"/>
                          <a:pt x="350" y="549"/>
                        </a:cubicBezTo>
                        <a:cubicBezTo>
                          <a:pt x="506" y="175"/>
                          <a:pt x="506" y="175"/>
                          <a:pt x="506" y="175"/>
                        </a:cubicBezTo>
                        <a:cubicBezTo>
                          <a:pt x="515" y="152"/>
                          <a:pt x="504" y="125"/>
                          <a:pt x="481" y="11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3" name="Freeform: Shape 118"/>
                  <p:cNvSpPr>
                    <a:spLocks/>
                  </p:cNvSpPr>
                  <p:nvPr/>
                </p:nvSpPr>
                <p:spPr bwMode="auto">
                  <a:xfrm>
                    <a:off x="8005131" y="5388044"/>
                    <a:ext cx="410685" cy="304839"/>
                  </a:xfrm>
                  <a:custGeom>
                    <a:avLst/>
                    <a:gdLst>
                      <a:gd name="T0" fmla="*/ 142 w 205"/>
                      <a:gd name="T1" fmla="*/ 111 h 152"/>
                      <a:gd name="T2" fmla="*/ 195 w 205"/>
                      <a:gd name="T3" fmla="*/ 99 h 152"/>
                      <a:gd name="T4" fmla="*/ 202 w 205"/>
                      <a:gd name="T5" fmla="*/ 89 h 152"/>
                      <a:gd name="T6" fmla="*/ 205 w 205"/>
                      <a:gd name="T7" fmla="*/ 81 h 152"/>
                      <a:gd name="T8" fmla="*/ 9 w 205"/>
                      <a:gd name="T9" fmla="*/ 0 h 152"/>
                      <a:gd name="T10" fmla="*/ 6 w 205"/>
                      <a:gd name="T11" fmla="*/ 7 h 152"/>
                      <a:gd name="T12" fmla="*/ 3 w 205"/>
                      <a:gd name="T13" fmla="*/ 19 h 152"/>
                      <a:gd name="T14" fmla="*/ 29 w 205"/>
                      <a:gd name="T15" fmla="*/ 64 h 152"/>
                      <a:gd name="T16" fmla="*/ 52 w 205"/>
                      <a:gd name="T17" fmla="*/ 74 h 152"/>
                      <a:gd name="T18" fmla="*/ 49 w 205"/>
                      <a:gd name="T19" fmla="*/ 77 h 152"/>
                      <a:gd name="T20" fmla="*/ 41 w 205"/>
                      <a:gd name="T21" fmla="*/ 90 h 152"/>
                      <a:gd name="T22" fmla="*/ 63 w 205"/>
                      <a:gd name="T23" fmla="*/ 143 h 152"/>
                      <a:gd name="T24" fmla="*/ 116 w 205"/>
                      <a:gd name="T25" fmla="*/ 121 h 152"/>
                      <a:gd name="T26" fmla="*/ 119 w 205"/>
                      <a:gd name="T27" fmla="*/ 106 h 152"/>
                      <a:gd name="T28" fmla="*/ 119 w 205"/>
                      <a:gd name="T29" fmla="*/ 102 h 152"/>
                      <a:gd name="T30" fmla="*/ 142 w 205"/>
                      <a:gd name="T31" fmla="*/ 111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5" h="152">
                        <a:moveTo>
                          <a:pt x="142" y="111"/>
                        </a:moveTo>
                        <a:cubicBezTo>
                          <a:pt x="161" y="119"/>
                          <a:pt x="183" y="114"/>
                          <a:pt x="195" y="99"/>
                        </a:cubicBezTo>
                        <a:cubicBezTo>
                          <a:pt x="198" y="96"/>
                          <a:pt x="200" y="92"/>
                          <a:pt x="202" y="89"/>
                        </a:cubicBezTo>
                        <a:cubicBezTo>
                          <a:pt x="205" y="81"/>
                          <a:pt x="205" y="81"/>
                          <a:pt x="205" y="8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4" y="11"/>
                          <a:pt x="3" y="15"/>
                          <a:pt x="3" y="19"/>
                        </a:cubicBezTo>
                        <a:cubicBezTo>
                          <a:pt x="0" y="38"/>
                          <a:pt x="10" y="56"/>
                          <a:pt x="29" y="6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1" y="75"/>
                          <a:pt x="50" y="76"/>
                          <a:pt x="49" y="77"/>
                        </a:cubicBezTo>
                        <a:cubicBezTo>
                          <a:pt x="45" y="82"/>
                          <a:pt x="43" y="85"/>
                          <a:pt x="41" y="90"/>
                        </a:cubicBezTo>
                        <a:cubicBezTo>
                          <a:pt x="32" y="110"/>
                          <a:pt x="42" y="134"/>
                          <a:pt x="63" y="143"/>
                        </a:cubicBezTo>
                        <a:cubicBezTo>
                          <a:pt x="83" y="152"/>
                          <a:pt x="107" y="142"/>
                          <a:pt x="116" y="121"/>
                        </a:cubicBezTo>
                        <a:cubicBezTo>
                          <a:pt x="118" y="116"/>
                          <a:pt x="119" y="112"/>
                          <a:pt x="119" y="106"/>
                        </a:cubicBezTo>
                        <a:cubicBezTo>
                          <a:pt x="119" y="105"/>
                          <a:pt x="119" y="104"/>
                          <a:pt x="119" y="102"/>
                        </a:cubicBezTo>
                        <a:lnTo>
                          <a:pt x="142" y="111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4" name="Freeform: Shape 119"/>
                  <p:cNvSpPr>
                    <a:spLocks/>
                  </p:cNvSpPr>
                  <p:nvPr/>
                </p:nvSpPr>
                <p:spPr bwMode="auto">
                  <a:xfrm>
                    <a:off x="8079647" y="5258488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5" name="Freeform: Shape 120"/>
                  <p:cNvSpPr>
                    <a:spLocks/>
                  </p:cNvSpPr>
                  <p:nvPr/>
                </p:nvSpPr>
                <p:spPr bwMode="auto">
                  <a:xfrm>
                    <a:off x="8107591" y="5192439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6" name="Freeform: Shape 121"/>
                  <p:cNvSpPr>
                    <a:spLocks/>
                  </p:cNvSpPr>
                  <p:nvPr/>
                </p:nvSpPr>
                <p:spPr bwMode="auto">
                  <a:xfrm>
                    <a:off x="8135534" y="5123851"/>
                    <a:ext cx="390363" cy="176129"/>
                  </a:xfrm>
                  <a:custGeom>
                    <a:avLst/>
                    <a:gdLst>
                      <a:gd name="T0" fmla="*/ 461 w 461"/>
                      <a:gd name="T1" fmla="*/ 189 h 208"/>
                      <a:gd name="T2" fmla="*/ 7 w 461"/>
                      <a:gd name="T3" fmla="*/ 0 h 208"/>
                      <a:gd name="T4" fmla="*/ 0 w 461"/>
                      <a:gd name="T5" fmla="*/ 19 h 208"/>
                      <a:gd name="T6" fmla="*/ 454 w 461"/>
                      <a:gd name="T7" fmla="*/ 208 h 208"/>
                      <a:gd name="T8" fmla="*/ 461 w 461"/>
                      <a:gd name="T9" fmla="*/ 189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8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9"/>
                        </a:lnTo>
                        <a:lnTo>
                          <a:pt x="454" y="208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7" name="Freeform: Shape 122"/>
                  <p:cNvSpPr>
                    <a:spLocks/>
                  </p:cNvSpPr>
                  <p:nvPr/>
                </p:nvSpPr>
                <p:spPr bwMode="auto">
                  <a:xfrm>
                    <a:off x="8163478" y="5057802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8" name="Freeform: Shape 123"/>
                  <p:cNvSpPr>
                    <a:spLocks/>
                  </p:cNvSpPr>
                  <p:nvPr/>
                </p:nvSpPr>
                <p:spPr bwMode="auto">
                  <a:xfrm>
                    <a:off x="8191421" y="4991754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9" name="Freeform: Shape 124"/>
                  <p:cNvSpPr>
                    <a:spLocks/>
                  </p:cNvSpPr>
                  <p:nvPr/>
                </p:nvSpPr>
                <p:spPr bwMode="auto">
                  <a:xfrm>
                    <a:off x="8217671" y="4925706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6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140" name="Freeform: Shape 115"/>
                <p:cNvSpPr>
                  <a:spLocks/>
                </p:cNvSpPr>
                <p:nvPr/>
              </p:nvSpPr>
              <p:spPr bwMode="auto">
                <a:xfrm>
                  <a:off x="8249849" y="4851189"/>
                  <a:ext cx="390363" cy="174435"/>
                </a:xfrm>
                <a:custGeom>
                  <a:avLst/>
                  <a:gdLst>
                    <a:gd name="T0" fmla="*/ 461 w 461"/>
                    <a:gd name="T1" fmla="*/ 190 h 206"/>
                    <a:gd name="T2" fmla="*/ 7 w 461"/>
                    <a:gd name="T3" fmla="*/ 0 h 206"/>
                    <a:gd name="T4" fmla="*/ 0 w 461"/>
                    <a:gd name="T5" fmla="*/ 17 h 206"/>
                    <a:gd name="T6" fmla="*/ 454 w 461"/>
                    <a:gd name="T7" fmla="*/ 206 h 206"/>
                    <a:gd name="T8" fmla="*/ 461 w 461"/>
                    <a:gd name="T9" fmla="*/ 19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6">
                      <a:moveTo>
                        <a:pt x="461" y="190"/>
                      </a:moveTo>
                      <a:lnTo>
                        <a:pt x="7" y="0"/>
                      </a:lnTo>
                      <a:lnTo>
                        <a:pt x="0" y="17"/>
                      </a:lnTo>
                      <a:lnTo>
                        <a:pt x="454" y="206"/>
                      </a:lnTo>
                      <a:lnTo>
                        <a:pt x="461" y="19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Freeform: Shape 116"/>
                <p:cNvSpPr>
                  <a:spLocks/>
                </p:cNvSpPr>
                <p:nvPr/>
              </p:nvSpPr>
              <p:spPr bwMode="auto">
                <a:xfrm>
                  <a:off x="8277792" y="4783448"/>
                  <a:ext cx="390363" cy="176129"/>
                </a:xfrm>
                <a:custGeom>
                  <a:avLst/>
                  <a:gdLst>
                    <a:gd name="T0" fmla="*/ 461 w 461"/>
                    <a:gd name="T1" fmla="*/ 189 h 208"/>
                    <a:gd name="T2" fmla="*/ 7 w 461"/>
                    <a:gd name="T3" fmla="*/ 0 h 208"/>
                    <a:gd name="T4" fmla="*/ 0 w 461"/>
                    <a:gd name="T5" fmla="*/ 19 h 208"/>
                    <a:gd name="T6" fmla="*/ 454 w 461"/>
                    <a:gd name="T7" fmla="*/ 208 h 208"/>
                    <a:gd name="T8" fmla="*/ 461 w 461"/>
                    <a:gd name="T9" fmla="*/ 189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8">
                      <a:moveTo>
                        <a:pt x="461" y="189"/>
                      </a:moveTo>
                      <a:lnTo>
                        <a:pt x="7" y="0"/>
                      </a:lnTo>
                      <a:lnTo>
                        <a:pt x="0" y="19"/>
                      </a:lnTo>
                      <a:lnTo>
                        <a:pt x="454" y="208"/>
                      </a:lnTo>
                      <a:lnTo>
                        <a:pt x="461" y="18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5" name="Freeform: Shape 40"/>
              <p:cNvSpPr>
                <a:spLocks/>
              </p:cNvSpPr>
              <p:nvPr/>
            </p:nvSpPr>
            <p:spPr bwMode="auto">
              <a:xfrm>
                <a:off x="8193961" y="1911190"/>
                <a:ext cx="931451" cy="629153"/>
              </a:xfrm>
              <a:custGeom>
                <a:avLst/>
                <a:gdLst>
                  <a:gd name="T0" fmla="*/ 380 w 465"/>
                  <a:gd name="T1" fmla="*/ 85 h 314"/>
                  <a:gd name="T2" fmla="*/ 332 w 465"/>
                  <a:gd name="T3" fmla="*/ 57 h 314"/>
                  <a:gd name="T4" fmla="*/ 316 w 465"/>
                  <a:gd name="T5" fmla="*/ 0 h 314"/>
                  <a:gd name="T6" fmla="*/ 292 w 465"/>
                  <a:gd name="T7" fmla="*/ 3 h 314"/>
                  <a:gd name="T8" fmla="*/ 295 w 465"/>
                  <a:gd name="T9" fmla="*/ 59 h 314"/>
                  <a:gd name="T10" fmla="*/ 218 w 465"/>
                  <a:gd name="T11" fmla="*/ 68 h 314"/>
                  <a:gd name="T12" fmla="*/ 206 w 465"/>
                  <a:gd name="T13" fmla="*/ 69 h 314"/>
                  <a:gd name="T14" fmla="*/ 131 w 465"/>
                  <a:gd name="T15" fmla="*/ 78 h 314"/>
                  <a:gd name="T16" fmla="*/ 120 w 465"/>
                  <a:gd name="T17" fmla="*/ 23 h 314"/>
                  <a:gd name="T18" fmla="*/ 96 w 465"/>
                  <a:gd name="T19" fmla="*/ 26 h 314"/>
                  <a:gd name="T20" fmla="*/ 94 w 465"/>
                  <a:gd name="T21" fmla="*/ 85 h 314"/>
                  <a:gd name="T22" fmla="*/ 54 w 465"/>
                  <a:gd name="T23" fmla="*/ 123 h 314"/>
                  <a:gd name="T24" fmla="*/ 12 w 465"/>
                  <a:gd name="T25" fmla="*/ 314 h 314"/>
                  <a:gd name="T26" fmla="*/ 232 w 465"/>
                  <a:gd name="T27" fmla="*/ 288 h 314"/>
                  <a:gd name="T28" fmla="*/ 244 w 465"/>
                  <a:gd name="T29" fmla="*/ 286 h 314"/>
                  <a:gd name="T30" fmla="*/ 465 w 465"/>
                  <a:gd name="T31" fmla="*/ 260 h 314"/>
                  <a:gd name="T32" fmla="*/ 380 w 465"/>
                  <a:gd name="T33" fmla="*/ 8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4">
                    <a:moveTo>
                      <a:pt x="380" y="85"/>
                    </a:moveTo>
                    <a:cubicBezTo>
                      <a:pt x="329" y="67"/>
                      <a:pt x="352" y="90"/>
                      <a:pt x="332" y="57"/>
                    </a:cubicBezTo>
                    <a:cubicBezTo>
                      <a:pt x="322" y="41"/>
                      <a:pt x="316" y="0"/>
                      <a:pt x="316" y="0"/>
                    </a:cubicBezTo>
                    <a:cubicBezTo>
                      <a:pt x="292" y="3"/>
                      <a:pt x="292" y="3"/>
                      <a:pt x="292" y="3"/>
                    </a:cubicBezTo>
                    <a:cubicBezTo>
                      <a:pt x="295" y="59"/>
                      <a:pt x="295" y="59"/>
                      <a:pt x="295" y="59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06" y="69"/>
                      <a:pt x="206" y="69"/>
                      <a:pt x="206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100" y="67"/>
                      <a:pt x="94" y="85"/>
                    </a:cubicBezTo>
                    <a:cubicBezTo>
                      <a:pt x="82" y="121"/>
                      <a:pt x="99" y="94"/>
                      <a:pt x="54" y="123"/>
                    </a:cubicBezTo>
                    <a:cubicBezTo>
                      <a:pt x="9" y="153"/>
                      <a:pt x="0" y="213"/>
                      <a:pt x="12" y="314"/>
                    </a:cubicBezTo>
                    <a:cubicBezTo>
                      <a:pt x="232" y="288"/>
                      <a:pt x="232" y="288"/>
                      <a:pt x="232" y="288"/>
                    </a:cubicBezTo>
                    <a:cubicBezTo>
                      <a:pt x="244" y="286"/>
                      <a:pt x="244" y="286"/>
                      <a:pt x="244" y="286"/>
                    </a:cubicBezTo>
                    <a:cubicBezTo>
                      <a:pt x="465" y="260"/>
                      <a:pt x="465" y="260"/>
                      <a:pt x="465" y="260"/>
                    </a:cubicBezTo>
                    <a:cubicBezTo>
                      <a:pt x="453" y="160"/>
                      <a:pt x="430" y="103"/>
                      <a:pt x="380" y="8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1"/>
              <p:cNvSpPr>
                <a:spLocks/>
              </p:cNvSpPr>
              <p:nvPr/>
            </p:nvSpPr>
            <p:spPr bwMode="auto">
              <a:xfrm>
                <a:off x="8219365" y="2423489"/>
                <a:ext cx="913669" cy="154960"/>
              </a:xfrm>
              <a:custGeom>
                <a:avLst/>
                <a:gdLst>
                  <a:gd name="T0" fmla="*/ 1079 w 1079"/>
                  <a:gd name="T1" fmla="*/ 57 h 183"/>
                  <a:gd name="T2" fmla="*/ 7 w 1079"/>
                  <a:gd name="T3" fmla="*/ 183 h 183"/>
                  <a:gd name="T4" fmla="*/ 0 w 1079"/>
                  <a:gd name="T5" fmla="*/ 126 h 183"/>
                  <a:gd name="T6" fmla="*/ 1072 w 1079"/>
                  <a:gd name="T7" fmla="*/ 0 h 183"/>
                  <a:gd name="T8" fmla="*/ 1079 w 1079"/>
                  <a:gd name="T9" fmla="*/ 5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9" h="183">
                    <a:moveTo>
                      <a:pt x="1079" y="57"/>
                    </a:moveTo>
                    <a:lnTo>
                      <a:pt x="7" y="183"/>
                    </a:lnTo>
                    <a:lnTo>
                      <a:pt x="0" y="126"/>
                    </a:lnTo>
                    <a:lnTo>
                      <a:pt x="1072" y="0"/>
                    </a:lnTo>
                    <a:lnTo>
                      <a:pt x="1079" y="5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2"/>
              <p:cNvSpPr>
                <a:spLocks/>
              </p:cNvSpPr>
              <p:nvPr/>
            </p:nvSpPr>
            <p:spPr bwMode="auto">
              <a:xfrm>
                <a:off x="8453921" y="2072924"/>
                <a:ext cx="382742" cy="385282"/>
              </a:xfrm>
              <a:custGeom>
                <a:avLst/>
                <a:gdLst>
                  <a:gd name="T0" fmla="*/ 5 w 191"/>
                  <a:gd name="T1" fmla="*/ 107 h 192"/>
                  <a:gd name="T2" fmla="*/ 85 w 191"/>
                  <a:gd name="T3" fmla="*/ 6 h 192"/>
                  <a:gd name="T4" fmla="*/ 185 w 191"/>
                  <a:gd name="T5" fmla="*/ 85 h 192"/>
                  <a:gd name="T6" fmla="*/ 106 w 191"/>
                  <a:gd name="T7" fmla="*/ 186 h 192"/>
                  <a:gd name="T8" fmla="*/ 5 w 191"/>
                  <a:gd name="T9" fmla="*/ 10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2">
                    <a:moveTo>
                      <a:pt x="5" y="107"/>
                    </a:moveTo>
                    <a:cubicBezTo>
                      <a:pt x="0" y="57"/>
                      <a:pt x="35" y="12"/>
                      <a:pt x="85" y="6"/>
                    </a:cubicBezTo>
                    <a:cubicBezTo>
                      <a:pt x="135" y="0"/>
                      <a:pt x="180" y="36"/>
                      <a:pt x="185" y="85"/>
                    </a:cubicBezTo>
                    <a:cubicBezTo>
                      <a:pt x="191" y="135"/>
                      <a:pt x="156" y="180"/>
                      <a:pt x="106" y="186"/>
                    </a:cubicBezTo>
                    <a:cubicBezTo>
                      <a:pt x="56" y="192"/>
                      <a:pt x="11" y="156"/>
                      <a:pt x="5" y="1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3"/>
              <p:cNvSpPr>
                <a:spLocks/>
              </p:cNvSpPr>
              <p:nvPr/>
            </p:nvSpPr>
            <p:spPr bwMode="auto">
              <a:xfrm>
                <a:off x="8477631" y="2100868"/>
                <a:ext cx="332782" cy="326855"/>
              </a:xfrm>
              <a:custGeom>
                <a:avLst/>
                <a:gdLst>
                  <a:gd name="T0" fmla="*/ 60 w 166"/>
                  <a:gd name="T1" fmla="*/ 151 h 163"/>
                  <a:gd name="T2" fmla="*/ 79 w 166"/>
                  <a:gd name="T3" fmla="*/ 155 h 163"/>
                  <a:gd name="T4" fmla="*/ 67 w 166"/>
                  <a:gd name="T5" fmla="*/ 163 h 163"/>
                  <a:gd name="T6" fmla="*/ 110 w 166"/>
                  <a:gd name="T7" fmla="*/ 139 h 163"/>
                  <a:gd name="T8" fmla="*/ 118 w 166"/>
                  <a:gd name="T9" fmla="*/ 157 h 163"/>
                  <a:gd name="T10" fmla="*/ 105 w 166"/>
                  <a:gd name="T11" fmla="*/ 152 h 163"/>
                  <a:gd name="T12" fmla="*/ 23 w 166"/>
                  <a:gd name="T13" fmla="*/ 124 h 163"/>
                  <a:gd name="T14" fmla="*/ 37 w 166"/>
                  <a:gd name="T15" fmla="*/ 139 h 163"/>
                  <a:gd name="T16" fmla="*/ 23 w 166"/>
                  <a:gd name="T17" fmla="*/ 138 h 163"/>
                  <a:gd name="T18" fmla="*/ 138 w 166"/>
                  <a:gd name="T19" fmla="*/ 112 h 163"/>
                  <a:gd name="T20" fmla="*/ 155 w 166"/>
                  <a:gd name="T21" fmla="*/ 122 h 163"/>
                  <a:gd name="T22" fmla="*/ 142 w 166"/>
                  <a:gd name="T23" fmla="*/ 126 h 163"/>
                  <a:gd name="T24" fmla="*/ 0 w 166"/>
                  <a:gd name="T25" fmla="*/ 92 h 163"/>
                  <a:gd name="T26" fmla="*/ 10 w 166"/>
                  <a:gd name="T27" fmla="*/ 81 h 163"/>
                  <a:gd name="T28" fmla="*/ 21 w 166"/>
                  <a:gd name="T29" fmla="*/ 90 h 163"/>
                  <a:gd name="T30" fmla="*/ 11 w 166"/>
                  <a:gd name="T31" fmla="*/ 101 h 163"/>
                  <a:gd name="T32" fmla="*/ 146 w 166"/>
                  <a:gd name="T33" fmla="*/ 75 h 163"/>
                  <a:gd name="T34" fmla="*/ 165 w 166"/>
                  <a:gd name="T35" fmla="*/ 72 h 163"/>
                  <a:gd name="T36" fmla="*/ 155 w 166"/>
                  <a:gd name="T37" fmla="*/ 83 h 163"/>
                  <a:gd name="T38" fmla="*/ 15 w 166"/>
                  <a:gd name="T39" fmla="*/ 55 h 163"/>
                  <a:gd name="T40" fmla="*/ 25 w 166"/>
                  <a:gd name="T41" fmla="*/ 38 h 163"/>
                  <a:gd name="T42" fmla="*/ 20 w 166"/>
                  <a:gd name="T43" fmla="*/ 57 h 163"/>
                  <a:gd name="T44" fmla="*/ 129 w 166"/>
                  <a:gd name="T45" fmla="*/ 40 h 163"/>
                  <a:gd name="T46" fmla="*/ 144 w 166"/>
                  <a:gd name="T47" fmla="*/ 26 h 163"/>
                  <a:gd name="T48" fmla="*/ 137 w 166"/>
                  <a:gd name="T49" fmla="*/ 43 h 163"/>
                  <a:gd name="T50" fmla="*/ 44 w 166"/>
                  <a:gd name="T51" fmla="*/ 20 h 163"/>
                  <a:gd name="T52" fmla="*/ 62 w 166"/>
                  <a:gd name="T53" fmla="*/ 12 h 163"/>
                  <a:gd name="T54" fmla="*/ 57 w 166"/>
                  <a:gd name="T55" fmla="*/ 25 h 163"/>
                  <a:gd name="T56" fmla="*/ 44 w 166"/>
                  <a:gd name="T57" fmla="*/ 20 h 163"/>
                  <a:gd name="T58" fmla="*/ 96 w 166"/>
                  <a:gd name="T59" fmla="*/ 21 h 163"/>
                  <a:gd name="T60" fmla="*/ 100 w 166"/>
                  <a:gd name="T61" fmla="*/ 1 h 163"/>
                  <a:gd name="T62" fmla="*/ 98 w 166"/>
                  <a:gd name="T6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163">
                    <a:moveTo>
                      <a:pt x="67" y="163"/>
                    </a:moveTo>
                    <a:cubicBezTo>
                      <a:pt x="62" y="162"/>
                      <a:pt x="59" y="157"/>
                      <a:pt x="60" y="151"/>
                    </a:cubicBezTo>
                    <a:cubicBezTo>
                      <a:pt x="61" y="146"/>
                      <a:pt x="66" y="142"/>
                      <a:pt x="71" y="143"/>
                    </a:cubicBezTo>
                    <a:cubicBezTo>
                      <a:pt x="77" y="144"/>
                      <a:pt x="80" y="150"/>
                      <a:pt x="79" y="155"/>
                    </a:cubicBezTo>
                    <a:cubicBezTo>
                      <a:pt x="78" y="160"/>
                      <a:pt x="74" y="163"/>
                      <a:pt x="69" y="163"/>
                    </a:cubicBezTo>
                    <a:cubicBezTo>
                      <a:pt x="69" y="163"/>
                      <a:pt x="68" y="163"/>
                      <a:pt x="67" y="163"/>
                    </a:cubicBezTo>
                    <a:close/>
                    <a:moveTo>
                      <a:pt x="105" y="152"/>
                    </a:moveTo>
                    <a:cubicBezTo>
                      <a:pt x="103" y="147"/>
                      <a:pt x="105" y="141"/>
                      <a:pt x="110" y="139"/>
                    </a:cubicBezTo>
                    <a:cubicBezTo>
                      <a:pt x="115" y="136"/>
                      <a:pt x="121" y="139"/>
                      <a:pt x="123" y="144"/>
                    </a:cubicBezTo>
                    <a:cubicBezTo>
                      <a:pt x="125" y="149"/>
                      <a:pt x="123" y="155"/>
                      <a:pt x="118" y="157"/>
                    </a:cubicBezTo>
                    <a:cubicBezTo>
                      <a:pt x="117" y="158"/>
                      <a:pt x="115" y="158"/>
                      <a:pt x="114" y="158"/>
                    </a:cubicBezTo>
                    <a:cubicBezTo>
                      <a:pt x="110" y="158"/>
                      <a:pt x="107" y="156"/>
                      <a:pt x="105" y="152"/>
                    </a:cubicBezTo>
                    <a:close/>
                    <a:moveTo>
                      <a:pt x="23" y="138"/>
                    </a:moveTo>
                    <a:cubicBezTo>
                      <a:pt x="19" y="134"/>
                      <a:pt x="19" y="128"/>
                      <a:pt x="23" y="124"/>
                    </a:cubicBezTo>
                    <a:cubicBezTo>
                      <a:pt x="28" y="120"/>
                      <a:pt x="34" y="121"/>
                      <a:pt x="38" y="125"/>
                    </a:cubicBezTo>
                    <a:cubicBezTo>
                      <a:pt x="41" y="129"/>
                      <a:pt x="41" y="135"/>
                      <a:pt x="37" y="139"/>
                    </a:cubicBezTo>
                    <a:cubicBezTo>
                      <a:pt x="35" y="140"/>
                      <a:pt x="33" y="141"/>
                      <a:pt x="30" y="141"/>
                    </a:cubicBezTo>
                    <a:cubicBezTo>
                      <a:pt x="28" y="141"/>
                      <a:pt x="25" y="140"/>
                      <a:pt x="23" y="138"/>
                    </a:cubicBezTo>
                    <a:close/>
                    <a:moveTo>
                      <a:pt x="142" y="126"/>
                    </a:moveTo>
                    <a:cubicBezTo>
                      <a:pt x="137" y="123"/>
                      <a:pt x="135" y="117"/>
                      <a:pt x="138" y="112"/>
                    </a:cubicBezTo>
                    <a:cubicBezTo>
                      <a:pt x="141" y="108"/>
                      <a:pt x="147" y="106"/>
                      <a:pt x="152" y="109"/>
                    </a:cubicBezTo>
                    <a:cubicBezTo>
                      <a:pt x="156" y="111"/>
                      <a:pt x="158" y="117"/>
                      <a:pt x="155" y="122"/>
                    </a:cubicBezTo>
                    <a:cubicBezTo>
                      <a:pt x="154" y="126"/>
                      <a:pt x="150" y="127"/>
                      <a:pt x="147" y="127"/>
                    </a:cubicBezTo>
                    <a:cubicBezTo>
                      <a:pt x="145" y="127"/>
                      <a:pt x="143" y="127"/>
                      <a:pt x="142" y="126"/>
                    </a:cubicBezTo>
                    <a:close/>
                    <a:moveTo>
                      <a:pt x="1" y="92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86"/>
                      <a:pt x="4" y="81"/>
                      <a:pt x="10" y="81"/>
                    </a:cubicBezTo>
                    <a:cubicBezTo>
                      <a:pt x="15" y="80"/>
                      <a:pt x="20" y="84"/>
                      <a:pt x="21" y="89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2" y="95"/>
                      <a:pt x="18" y="100"/>
                      <a:pt x="13" y="101"/>
                    </a:cubicBezTo>
                    <a:cubicBezTo>
                      <a:pt x="12" y="101"/>
                      <a:pt x="11" y="101"/>
                      <a:pt x="11" y="101"/>
                    </a:cubicBezTo>
                    <a:cubicBezTo>
                      <a:pt x="6" y="101"/>
                      <a:pt x="1" y="97"/>
                      <a:pt x="1" y="92"/>
                    </a:cubicBezTo>
                    <a:close/>
                    <a:moveTo>
                      <a:pt x="146" y="75"/>
                    </a:moveTo>
                    <a:cubicBezTo>
                      <a:pt x="145" y="69"/>
                      <a:pt x="149" y="64"/>
                      <a:pt x="154" y="63"/>
                    </a:cubicBezTo>
                    <a:cubicBezTo>
                      <a:pt x="160" y="63"/>
                      <a:pt x="165" y="67"/>
                      <a:pt x="165" y="72"/>
                    </a:cubicBezTo>
                    <a:cubicBezTo>
                      <a:pt x="166" y="78"/>
                      <a:pt x="162" y="83"/>
                      <a:pt x="157" y="83"/>
                    </a:cubicBezTo>
                    <a:cubicBezTo>
                      <a:pt x="156" y="83"/>
                      <a:pt x="156" y="83"/>
                      <a:pt x="155" y="83"/>
                    </a:cubicBezTo>
                    <a:cubicBezTo>
                      <a:pt x="150" y="83"/>
                      <a:pt x="146" y="80"/>
                      <a:pt x="146" y="75"/>
                    </a:cubicBezTo>
                    <a:close/>
                    <a:moveTo>
                      <a:pt x="15" y="55"/>
                    </a:moveTo>
                    <a:cubicBezTo>
                      <a:pt x="10" y="53"/>
                      <a:pt x="9" y="46"/>
                      <a:pt x="11" y="42"/>
                    </a:cubicBezTo>
                    <a:cubicBezTo>
                      <a:pt x="14" y="37"/>
                      <a:pt x="20" y="35"/>
                      <a:pt x="25" y="38"/>
                    </a:cubicBezTo>
                    <a:cubicBezTo>
                      <a:pt x="30" y="41"/>
                      <a:pt x="32" y="47"/>
                      <a:pt x="29" y="51"/>
                    </a:cubicBezTo>
                    <a:cubicBezTo>
                      <a:pt x="27" y="55"/>
                      <a:pt x="24" y="57"/>
                      <a:pt x="20" y="57"/>
                    </a:cubicBezTo>
                    <a:cubicBezTo>
                      <a:pt x="18" y="57"/>
                      <a:pt x="17" y="56"/>
                      <a:pt x="15" y="55"/>
                    </a:cubicBezTo>
                    <a:close/>
                    <a:moveTo>
                      <a:pt x="129" y="40"/>
                    </a:moveTo>
                    <a:cubicBezTo>
                      <a:pt x="126" y="36"/>
                      <a:pt x="126" y="29"/>
                      <a:pt x="130" y="25"/>
                    </a:cubicBezTo>
                    <a:cubicBezTo>
                      <a:pt x="134" y="22"/>
                      <a:pt x="140" y="22"/>
                      <a:pt x="144" y="26"/>
                    </a:cubicBezTo>
                    <a:cubicBezTo>
                      <a:pt x="148" y="30"/>
                      <a:pt x="148" y="36"/>
                      <a:pt x="143" y="40"/>
                    </a:cubicBezTo>
                    <a:cubicBezTo>
                      <a:pt x="142" y="42"/>
                      <a:pt x="139" y="43"/>
                      <a:pt x="137" y="43"/>
                    </a:cubicBezTo>
                    <a:cubicBezTo>
                      <a:pt x="134" y="43"/>
                      <a:pt x="131" y="42"/>
                      <a:pt x="129" y="40"/>
                    </a:cubicBezTo>
                    <a:close/>
                    <a:moveTo>
                      <a:pt x="44" y="20"/>
                    </a:moveTo>
                    <a:cubicBezTo>
                      <a:pt x="42" y="15"/>
                      <a:pt x="44" y="9"/>
                      <a:pt x="49" y="7"/>
                    </a:cubicBezTo>
                    <a:cubicBezTo>
                      <a:pt x="54" y="5"/>
                      <a:pt x="60" y="7"/>
                      <a:pt x="62" y="12"/>
                    </a:cubicBezTo>
                    <a:cubicBezTo>
                      <a:pt x="64" y="17"/>
                      <a:pt x="62" y="21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5"/>
                      <a:pt x="54" y="26"/>
                      <a:pt x="53" y="26"/>
                    </a:cubicBezTo>
                    <a:cubicBezTo>
                      <a:pt x="49" y="26"/>
                      <a:pt x="46" y="24"/>
                      <a:pt x="44" y="20"/>
                    </a:cubicBezTo>
                    <a:close/>
                    <a:moveTo>
                      <a:pt x="96" y="21"/>
                    </a:moveTo>
                    <a:cubicBezTo>
                      <a:pt x="96" y="21"/>
                      <a:pt x="96" y="21"/>
                      <a:pt x="96" y="21"/>
                    </a:cubicBezTo>
                    <a:cubicBezTo>
                      <a:pt x="90" y="20"/>
                      <a:pt x="87" y="14"/>
                      <a:pt x="88" y="9"/>
                    </a:cubicBezTo>
                    <a:cubicBezTo>
                      <a:pt x="89" y="3"/>
                      <a:pt x="94" y="0"/>
                      <a:pt x="100" y="1"/>
                    </a:cubicBezTo>
                    <a:cubicBezTo>
                      <a:pt x="105" y="2"/>
                      <a:pt x="108" y="7"/>
                      <a:pt x="107" y="13"/>
                    </a:cubicBezTo>
                    <a:cubicBezTo>
                      <a:pt x="106" y="18"/>
                      <a:pt x="102" y="21"/>
                      <a:pt x="98" y="21"/>
                    </a:cubicBezTo>
                    <a:cubicBezTo>
                      <a:pt x="97" y="21"/>
                      <a:pt x="96" y="21"/>
                      <a:pt x="96" y="2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44"/>
              <p:cNvSpPr>
                <a:spLocks/>
              </p:cNvSpPr>
              <p:nvPr/>
            </p:nvSpPr>
            <p:spPr bwMode="auto">
              <a:xfrm>
                <a:off x="8525897" y="2147440"/>
                <a:ext cx="238790" cy="236250"/>
              </a:xfrm>
              <a:custGeom>
                <a:avLst/>
                <a:gdLst>
                  <a:gd name="T0" fmla="*/ 4 w 119"/>
                  <a:gd name="T1" fmla="*/ 66 h 118"/>
                  <a:gd name="T2" fmla="*/ 53 w 119"/>
                  <a:gd name="T3" fmla="*/ 3 h 118"/>
                  <a:gd name="T4" fmla="*/ 115 w 119"/>
                  <a:gd name="T5" fmla="*/ 53 h 118"/>
                  <a:gd name="T6" fmla="*/ 66 w 119"/>
                  <a:gd name="T7" fmla="*/ 115 h 118"/>
                  <a:gd name="T8" fmla="*/ 4 w 119"/>
                  <a:gd name="T9" fmla="*/ 6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8">
                    <a:moveTo>
                      <a:pt x="4" y="66"/>
                    </a:moveTo>
                    <a:cubicBezTo>
                      <a:pt x="0" y="35"/>
                      <a:pt x="22" y="7"/>
                      <a:pt x="53" y="3"/>
                    </a:cubicBezTo>
                    <a:cubicBezTo>
                      <a:pt x="84" y="0"/>
                      <a:pt x="111" y="22"/>
                      <a:pt x="115" y="53"/>
                    </a:cubicBezTo>
                    <a:cubicBezTo>
                      <a:pt x="119" y="83"/>
                      <a:pt x="97" y="111"/>
                      <a:pt x="66" y="115"/>
                    </a:cubicBezTo>
                    <a:cubicBezTo>
                      <a:pt x="35" y="118"/>
                      <a:pt x="8" y="96"/>
                      <a:pt x="4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5"/>
              <p:cNvSpPr>
                <a:spLocks/>
              </p:cNvSpPr>
              <p:nvPr/>
            </p:nvSpPr>
            <p:spPr bwMode="auto">
              <a:xfrm>
                <a:off x="8121139" y="1773166"/>
                <a:ext cx="975483" cy="321774"/>
              </a:xfrm>
              <a:custGeom>
                <a:avLst/>
                <a:gdLst>
                  <a:gd name="T0" fmla="*/ 118 w 487"/>
                  <a:gd name="T1" fmla="*/ 149 h 161"/>
                  <a:gd name="T2" fmla="*/ 112 w 487"/>
                  <a:gd name="T3" fmla="*/ 98 h 161"/>
                  <a:gd name="T4" fmla="*/ 377 w 487"/>
                  <a:gd name="T5" fmla="*/ 67 h 161"/>
                  <a:gd name="T6" fmla="*/ 383 w 487"/>
                  <a:gd name="T7" fmla="*/ 118 h 161"/>
                  <a:gd name="T8" fmla="*/ 487 w 487"/>
                  <a:gd name="T9" fmla="*/ 105 h 161"/>
                  <a:gd name="T10" fmla="*/ 486 w 487"/>
                  <a:gd name="T11" fmla="*/ 87 h 161"/>
                  <a:gd name="T12" fmla="*/ 384 w 487"/>
                  <a:gd name="T13" fmla="*/ 6 h 161"/>
                  <a:gd name="T14" fmla="*/ 86 w 487"/>
                  <a:gd name="T15" fmla="*/ 41 h 161"/>
                  <a:gd name="T16" fmla="*/ 6 w 487"/>
                  <a:gd name="T17" fmla="*/ 143 h 161"/>
                  <a:gd name="T18" fmla="*/ 10 w 487"/>
                  <a:gd name="T19" fmla="*/ 161 h 161"/>
                  <a:gd name="T20" fmla="*/ 118 w 487"/>
                  <a:gd name="T21" fmla="*/ 14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7" h="161">
                    <a:moveTo>
                      <a:pt x="118" y="149"/>
                    </a:moveTo>
                    <a:cubicBezTo>
                      <a:pt x="112" y="98"/>
                      <a:pt x="112" y="98"/>
                      <a:pt x="112" y="98"/>
                    </a:cubicBezTo>
                    <a:cubicBezTo>
                      <a:pt x="377" y="67"/>
                      <a:pt x="377" y="67"/>
                      <a:pt x="377" y="67"/>
                    </a:cubicBezTo>
                    <a:cubicBezTo>
                      <a:pt x="383" y="118"/>
                      <a:pt x="383" y="118"/>
                      <a:pt x="383" y="118"/>
                    </a:cubicBezTo>
                    <a:cubicBezTo>
                      <a:pt x="487" y="105"/>
                      <a:pt x="487" y="105"/>
                      <a:pt x="487" y="105"/>
                    </a:cubicBezTo>
                    <a:cubicBezTo>
                      <a:pt x="487" y="99"/>
                      <a:pt x="487" y="93"/>
                      <a:pt x="486" y="87"/>
                    </a:cubicBezTo>
                    <a:cubicBezTo>
                      <a:pt x="480" y="36"/>
                      <a:pt x="435" y="0"/>
                      <a:pt x="384" y="6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36" y="47"/>
                      <a:pt x="0" y="93"/>
                      <a:pt x="6" y="143"/>
                    </a:cubicBezTo>
                    <a:cubicBezTo>
                      <a:pt x="6" y="149"/>
                      <a:pt x="8" y="156"/>
                      <a:pt x="10" y="161"/>
                    </a:cubicBezTo>
                    <a:lnTo>
                      <a:pt x="118" y="14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6"/>
              <p:cNvSpPr>
                <a:spLocks/>
              </p:cNvSpPr>
              <p:nvPr/>
            </p:nvSpPr>
            <p:spPr bwMode="auto">
              <a:xfrm>
                <a:off x="8131300" y="2012803"/>
                <a:ext cx="226935" cy="82137"/>
              </a:xfrm>
              <a:custGeom>
                <a:avLst/>
                <a:gdLst>
                  <a:gd name="T0" fmla="*/ 0 w 113"/>
                  <a:gd name="T1" fmla="*/ 12 h 41"/>
                  <a:gd name="T2" fmla="*/ 1 w 113"/>
                  <a:gd name="T3" fmla="*/ 23 h 41"/>
                  <a:gd name="T4" fmla="*/ 5 w 113"/>
                  <a:gd name="T5" fmla="*/ 41 h 41"/>
                  <a:gd name="T6" fmla="*/ 113 w 113"/>
                  <a:gd name="T7" fmla="*/ 29 h 41"/>
                  <a:gd name="T8" fmla="*/ 109 w 113"/>
                  <a:gd name="T9" fmla="*/ 0 h 41"/>
                  <a:gd name="T10" fmla="*/ 0 w 113"/>
                  <a:gd name="T11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41">
                    <a:moveTo>
                      <a:pt x="0" y="12"/>
                    </a:moveTo>
                    <a:cubicBezTo>
                      <a:pt x="0" y="16"/>
                      <a:pt x="0" y="20"/>
                      <a:pt x="1" y="23"/>
                    </a:cubicBezTo>
                    <a:cubicBezTo>
                      <a:pt x="1" y="29"/>
                      <a:pt x="3" y="36"/>
                      <a:pt x="5" y="41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47"/>
              <p:cNvSpPr>
                <a:spLocks/>
              </p:cNvSpPr>
              <p:nvPr/>
            </p:nvSpPr>
            <p:spPr bwMode="auto">
              <a:xfrm>
                <a:off x="8880695" y="1924739"/>
                <a:ext cx="215927" cy="84677"/>
              </a:xfrm>
              <a:custGeom>
                <a:avLst/>
                <a:gdLst>
                  <a:gd name="T0" fmla="*/ 0 w 108"/>
                  <a:gd name="T1" fmla="*/ 13 h 42"/>
                  <a:gd name="T2" fmla="*/ 4 w 108"/>
                  <a:gd name="T3" fmla="*/ 42 h 42"/>
                  <a:gd name="T4" fmla="*/ 108 w 108"/>
                  <a:gd name="T5" fmla="*/ 29 h 42"/>
                  <a:gd name="T6" fmla="*/ 107 w 108"/>
                  <a:gd name="T7" fmla="*/ 11 h 42"/>
                  <a:gd name="T8" fmla="*/ 106 w 108"/>
                  <a:gd name="T9" fmla="*/ 0 h 42"/>
                  <a:gd name="T10" fmla="*/ 0 w 108"/>
                  <a:gd name="T1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42">
                    <a:moveTo>
                      <a:pt x="0" y="13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3"/>
                      <a:pt x="108" y="17"/>
                      <a:pt x="107" y="11"/>
                    </a:cubicBezTo>
                    <a:cubicBezTo>
                      <a:pt x="107" y="7"/>
                      <a:pt x="106" y="4"/>
                      <a:pt x="10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48"/>
              <p:cNvSpPr>
                <a:spLocks/>
              </p:cNvSpPr>
              <p:nvPr/>
            </p:nvSpPr>
            <p:spPr bwMode="auto">
              <a:xfrm>
                <a:off x="10869767" y="4669133"/>
                <a:ext cx="538548" cy="258266"/>
              </a:xfrm>
              <a:custGeom>
                <a:avLst/>
                <a:gdLst>
                  <a:gd name="T0" fmla="*/ 264 w 269"/>
                  <a:gd name="T1" fmla="*/ 129 h 129"/>
                  <a:gd name="T2" fmla="*/ 267 w 269"/>
                  <a:gd name="T3" fmla="*/ 120 h 129"/>
                  <a:gd name="T4" fmla="*/ 266 w 269"/>
                  <a:gd name="T5" fmla="*/ 95 h 129"/>
                  <a:gd name="T6" fmla="*/ 261 w 269"/>
                  <a:gd name="T7" fmla="*/ 82 h 129"/>
                  <a:gd name="T8" fmla="*/ 251 w 269"/>
                  <a:gd name="T9" fmla="*/ 70 h 129"/>
                  <a:gd name="T10" fmla="*/ 210 w 269"/>
                  <a:gd name="T11" fmla="*/ 56 h 129"/>
                  <a:gd name="T12" fmla="*/ 167 w 269"/>
                  <a:gd name="T13" fmla="*/ 23 h 129"/>
                  <a:gd name="T14" fmla="*/ 155 w 269"/>
                  <a:gd name="T15" fmla="*/ 25 h 129"/>
                  <a:gd name="T16" fmla="*/ 146 w 269"/>
                  <a:gd name="T17" fmla="*/ 13 h 129"/>
                  <a:gd name="T18" fmla="*/ 136 w 269"/>
                  <a:gd name="T19" fmla="*/ 6 h 129"/>
                  <a:gd name="T20" fmla="*/ 113 w 269"/>
                  <a:gd name="T21" fmla="*/ 0 h 129"/>
                  <a:gd name="T22" fmla="*/ 80 w 269"/>
                  <a:gd name="T23" fmla="*/ 15 h 129"/>
                  <a:gd name="T24" fmla="*/ 67 w 269"/>
                  <a:gd name="T25" fmla="*/ 48 h 129"/>
                  <a:gd name="T26" fmla="*/ 68 w 269"/>
                  <a:gd name="T27" fmla="*/ 58 h 129"/>
                  <a:gd name="T28" fmla="*/ 65 w 269"/>
                  <a:gd name="T29" fmla="*/ 57 h 129"/>
                  <a:gd name="T30" fmla="*/ 36 w 269"/>
                  <a:gd name="T31" fmla="*/ 89 h 129"/>
                  <a:gd name="T32" fmla="*/ 17 w 269"/>
                  <a:gd name="T33" fmla="*/ 98 h 129"/>
                  <a:gd name="T34" fmla="*/ 0 w 269"/>
                  <a:gd name="T35" fmla="*/ 125 h 129"/>
                  <a:gd name="T36" fmla="*/ 264 w 269"/>
                  <a:gd name="T3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9" h="129">
                    <a:moveTo>
                      <a:pt x="264" y="129"/>
                    </a:moveTo>
                    <a:cubicBezTo>
                      <a:pt x="265" y="126"/>
                      <a:pt x="266" y="123"/>
                      <a:pt x="267" y="120"/>
                    </a:cubicBezTo>
                    <a:cubicBezTo>
                      <a:pt x="269" y="112"/>
                      <a:pt x="269" y="104"/>
                      <a:pt x="266" y="95"/>
                    </a:cubicBezTo>
                    <a:cubicBezTo>
                      <a:pt x="265" y="90"/>
                      <a:pt x="263" y="86"/>
                      <a:pt x="261" y="82"/>
                    </a:cubicBezTo>
                    <a:cubicBezTo>
                      <a:pt x="258" y="78"/>
                      <a:pt x="255" y="74"/>
                      <a:pt x="251" y="70"/>
                    </a:cubicBezTo>
                    <a:cubicBezTo>
                      <a:pt x="240" y="60"/>
                      <a:pt x="225" y="55"/>
                      <a:pt x="210" y="56"/>
                    </a:cubicBezTo>
                    <a:cubicBezTo>
                      <a:pt x="205" y="37"/>
                      <a:pt x="187" y="23"/>
                      <a:pt x="167" y="23"/>
                    </a:cubicBezTo>
                    <a:cubicBezTo>
                      <a:pt x="163" y="23"/>
                      <a:pt x="159" y="23"/>
                      <a:pt x="155" y="25"/>
                    </a:cubicBezTo>
                    <a:cubicBezTo>
                      <a:pt x="153" y="20"/>
                      <a:pt x="150" y="16"/>
                      <a:pt x="146" y="13"/>
                    </a:cubicBezTo>
                    <a:cubicBezTo>
                      <a:pt x="143" y="11"/>
                      <a:pt x="139" y="8"/>
                      <a:pt x="136" y="6"/>
                    </a:cubicBezTo>
                    <a:cubicBezTo>
                      <a:pt x="129" y="2"/>
                      <a:pt x="121" y="0"/>
                      <a:pt x="113" y="0"/>
                    </a:cubicBezTo>
                    <a:cubicBezTo>
                      <a:pt x="100" y="0"/>
                      <a:pt x="88" y="6"/>
                      <a:pt x="80" y="15"/>
                    </a:cubicBezTo>
                    <a:cubicBezTo>
                      <a:pt x="71" y="24"/>
                      <a:pt x="66" y="36"/>
                      <a:pt x="67" y="48"/>
                    </a:cubicBezTo>
                    <a:cubicBezTo>
                      <a:pt x="67" y="51"/>
                      <a:pt x="67" y="54"/>
                      <a:pt x="68" y="58"/>
                    </a:cubicBezTo>
                    <a:cubicBezTo>
                      <a:pt x="67" y="57"/>
                      <a:pt x="66" y="57"/>
                      <a:pt x="65" y="57"/>
                    </a:cubicBezTo>
                    <a:cubicBezTo>
                      <a:pt x="44" y="57"/>
                      <a:pt x="35" y="73"/>
                      <a:pt x="36" y="89"/>
                    </a:cubicBezTo>
                    <a:cubicBezTo>
                      <a:pt x="29" y="91"/>
                      <a:pt x="23" y="93"/>
                      <a:pt x="17" y="98"/>
                    </a:cubicBezTo>
                    <a:cubicBezTo>
                      <a:pt x="8" y="105"/>
                      <a:pt x="1" y="115"/>
                      <a:pt x="0" y="125"/>
                    </a:cubicBezTo>
                    <a:lnTo>
                      <a:pt x="264" y="12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9"/>
              <p:cNvSpPr>
                <a:spLocks/>
              </p:cNvSpPr>
              <p:nvPr/>
            </p:nvSpPr>
            <p:spPr bwMode="auto">
              <a:xfrm>
                <a:off x="9697832" y="5260181"/>
                <a:ext cx="398830" cy="398831"/>
              </a:xfrm>
              <a:custGeom>
                <a:avLst/>
                <a:gdLst>
                  <a:gd name="T0" fmla="*/ 127 w 199"/>
                  <a:gd name="T1" fmla="*/ 183 h 199"/>
                  <a:gd name="T2" fmla="*/ 15 w 199"/>
                  <a:gd name="T3" fmla="*/ 127 h 199"/>
                  <a:gd name="T4" fmla="*/ 71 w 199"/>
                  <a:gd name="T5" fmla="*/ 15 h 199"/>
                  <a:gd name="T6" fmla="*/ 183 w 199"/>
                  <a:gd name="T7" fmla="*/ 71 h 199"/>
                  <a:gd name="T8" fmla="*/ 127 w 199"/>
                  <a:gd name="T9" fmla="*/ 183 h 199"/>
                  <a:gd name="T10" fmla="*/ 76 w 199"/>
                  <a:gd name="T11" fmla="*/ 32 h 199"/>
                  <a:gd name="T12" fmla="*/ 32 w 199"/>
                  <a:gd name="T13" fmla="*/ 122 h 199"/>
                  <a:gd name="T14" fmla="*/ 122 w 199"/>
                  <a:gd name="T15" fmla="*/ 167 h 199"/>
                  <a:gd name="T16" fmla="*/ 166 w 199"/>
                  <a:gd name="T17" fmla="*/ 77 h 199"/>
                  <a:gd name="T18" fmla="*/ 76 w 199"/>
                  <a:gd name="T19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127" y="183"/>
                    </a:moveTo>
                    <a:cubicBezTo>
                      <a:pt x="81" y="199"/>
                      <a:pt x="31" y="174"/>
                      <a:pt x="15" y="127"/>
                    </a:cubicBezTo>
                    <a:cubicBezTo>
                      <a:pt x="0" y="81"/>
                      <a:pt x="25" y="31"/>
                      <a:pt x="71" y="15"/>
                    </a:cubicBezTo>
                    <a:cubicBezTo>
                      <a:pt x="117" y="0"/>
                      <a:pt x="167" y="25"/>
                      <a:pt x="183" y="71"/>
                    </a:cubicBezTo>
                    <a:cubicBezTo>
                      <a:pt x="199" y="117"/>
                      <a:pt x="174" y="167"/>
                      <a:pt x="127" y="183"/>
                    </a:cubicBezTo>
                    <a:close/>
                    <a:moveTo>
                      <a:pt x="76" y="32"/>
                    </a:moveTo>
                    <a:cubicBezTo>
                      <a:pt x="39" y="44"/>
                      <a:pt x="19" y="85"/>
                      <a:pt x="32" y="122"/>
                    </a:cubicBezTo>
                    <a:cubicBezTo>
                      <a:pt x="44" y="159"/>
                      <a:pt x="85" y="179"/>
                      <a:pt x="122" y="167"/>
                    </a:cubicBezTo>
                    <a:cubicBezTo>
                      <a:pt x="159" y="154"/>
                      <a:pt x="179" y="114"/>
                      <a:pt x="166" y="77"/>
                    </a:cubicBezTo>
                    <a:cubicBezTo>
                      <a:pt x="154" y="39"/>
                      <a:pt x="114" y="19"/>
                      <a:pt x="76" y="3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50"/>
              <p:cNvSpPr>
                <a:spLocks/>
              </p:cNvSpPr>
              <p:nvPr/>
            </p:nvSpPr>
            <p:spPr bwMode="auto">
              <a:xfrm>
                <a:off x="9800291" y="5354173"/>
                <a:ext cx="202379" cy="204073"/>
              </a:xfrm>
              <a:custGeom>
                <a:avLst/>
                <a:gdLst>
                  <a:gd name="T0" fmla="*/ 88 w 101"/>
                  <a:gd name="T1" fmla="*/ 28 h 102"/>
                  <a:gd name="T2" fmla="*/ 56 w 101"/>
                  <a:gd name="T3" fmla="*/ 39 h 102"/>
                  <a:gd name="T4" fmla="*/ 45 w 101"/>
                  <a:gd name="T5" fmla="*/ 8 h 102"/>
                  <a:gd name="T6" fmla="*/ 33 w 101"/>
                  <a:gd name="T7" fmla="*/ 2 h 102"/>
                  <a:gd name="T8" fmla="*/ 27 w 101"/>
                  <a:gd name="T9" fmla="*/ 14 h 102"/>
                  <a:gd name="T10" fmla="*/ 37 w 101"/>
                  <a:gd name="T11" fmla="*/ 45 h 102"/>
                  <a:gd name="T12" fmla="*/ 7 w 101"/>
                  <a:gd name="T13" fmla="*/ 55 h 102"/>
                  <a:gd name="T14" fmla="*/ 1 w 101"/>
                  <a:gd name="T15" fmla="*/ 67 h 102"/>
                  <a:gd name="T16" fmla="*/ 13 w 101"/>
                  <a:gd name="T17" fmla="*/ 73 h 102"/>
                  <a:gd name="T18" fmla="*/ 44 w 101"/>
                  <a:gd name="T19" fmla="*/ 63 h 102"/>
                  <a:gd name="T20" fmla="*/ 54 w 101"/>
                  <a:gd name="T21" fmla="*/ 94 h 102"/>
                  <a:gd name="T22" fmla="*/ 66 w 101"/>
                  <a:gd name="T23" fmla="*/ 100 h 102"/>
                  <a:gd name="T24" fmla="*/ 72 w 101"/>
                  <a:gd name="T25" fmla="*/ 88 h 102"/>
                  <a:gd name="T26" fmla="*/ 62 w 101"/>
                  <a:gd name="T27" fmla="*/ 57 h 102"/>
                  <a:gd name="T28" fmla="*/ 94 w 101"/>
                  <a:gd name="T29" fmla="*/ 46 h 102"/>
                  <a:gd name="T30" fmla="*/ 100 w 101"/>
                  <a:gd name="T31" fmla="*/ 34 h 102"/>
                  <a:gd name="T32" fmla="*/ 88 w 101"/>
                  <a:gd name="T3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02">
                    <a:moveTo>
                      <a:pt x="88" y="28"/>
                    </a:moveTo>
                    <a:cubicBezTo>
                      <a:pt x="56" y="39"/>
                      <a:pt x="56" y="39"/>
                      <a:pt x="56" y="3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3"/>
                      <a:pt x="38" y="0"/>
                      <a:pt x="33" y="2"/>
                    </a:cubicBezTo>
                    <a:cubicBezTo>
                      <a:pt x="28" y="3"/>
                      <a:pt x="25" y="9"/>
                      <a:pt x="27" y="1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2" y="57"/>
                      <a:pt x="0" y="62"/>
                      <a:pt x="1" y="67"/>
                    </a:cubicBezTo>
                    <a:cubicBezTo>
                      <a:pt x="3" y="72"/>
                      <a:pt x="8" y="75"/>
                      <a:pt x="13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6" y="99"/>
                      <a:pt x="61" y="102"/>
                      <a:pt x="66" y="100"/>
                    </a:cubicBezTo>
                    <a:cubicBezTo>
                      <a:pt x="71" y="98"/>
                      <a:pt x="74" y="93"/>
                      <a:pt x="72" y="88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9" y="45"/>
                      <a:pt x="101" y="39"/>
                      <a:pt x="100" y="34"/>
                    </a:cubicBezTo>
                    <a:cubicBezTo>
                      <a:pt x="98" y="29"/>
                      <a:pt x="92" y="26"/>
                      <a:pt x="88" y="2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51"/>
              <p:cNvSpPr>
                <a:spLocks/>
              </p:cNvSpPr>
              <p:nvPr/>
            </p:nvSpPr>
            <p:spPr bwMode="auto">
              <a:xfrm>
                <a:off x="10557307" y="4651351"/>
                <a:ext cx="446250" cy="796814"/>
              </a:xfrm>
              <a:custGeom>
                <a:avLst/>
                <a:gdLst>
                  <a:gd name="T0" fmla="*/ 163 w 223"/>
                  <a:gd name="T1" fmla="*/ 0 h 398"/>
                  <a:gd name="T2" fmla="*/ 163 w 223"/>
                  <a:gd name="T3" fmla="*/ 2 h 398"/>
                  <a:gd name="T4" fmla="*/ 163 w 223"/>
                  <a:gd name="T5" fmla="*/ 3 h 398"/>
                  <a:gd name="T6" fmla="*/ 162 w 223"/>
                  <a:gd name="T7" fmla="*/ 4 h 398"/>
                  <a:gd name="T8" fmla="*/ 162 w 223"/>
                  <a:gd name="T9" fmla="*/ 5 h 398"/>
                  <a:gd name="T10" fmla="*/ 161 w 223"/>
                  <a:gd name="T11" fmla="*/ 7 h 398"/>
                  <a:gd name="T12" fmla="*/ 1 w 223"/>
                  <a:gd name="T13" fmla="*/ 394 h 398"/>
                  <a:gd name="T14" fmla="*/ 0 w 223"/>
                  <a:gd name="T15" fmla="*/ 398 h 398"/>
                  <a:gd name="T16" fmla="*/ 0 w 223"/>
                  <a:gd name="T17" fmla="*/ 398 h 398"/>
                  <a:gd name="T18" fmla="*/ 2 w 223"/>
                  <a:gd name="T19" fmla="*/ 394 h 398"/>
                  <a:gd name="T20" fmla="*/ 0 w 223"/>
                  <a:gd name="T21" fmla="*/ 398 h 398"/>
                  <a:gd name="T22" fmla="*/ 223 w 223"/>
                  <a:gd name="T23" fmla="*/ 258 h 398"/>
                  <a:gd name="T24" fmla="*/ 163 w 223"/>
                  <a:gd name="T25" fmla="*/ 0 h 398"/>
                  <a:gd name="T26" fmla="*/ 163 w 223"/>
                  <a:gd name="T27" fmla="*/ 0 h 398"/>
                  <a:gd name="T28" fmla="*/ 163 w 223"/>
                  <a:gd name="T29" fmla="*/ 2 h 398"/>
                  <a:gd name="T30" fmla="*/ 163 w 223"/>
                  <a:gd name="T31" fmla="*/ 3 h 398"/>
                  <a:gd name="T32" fmla="*/ 162 w 223"/>
                  <a:gd name="T33" fmla="*/ 4 h 398"/>
                  <a:gd name="T34" fmla="*/ 162 w 223"/>
                  <a:gd name="T35" fmla="*/ 5 h 398"/>
                  <a:gd name="T36" fmla="*/ 161 w 223"/>
                  <a:gd name="T37" fmla="*/ 7 h 398"/>
                  <a:gd name="T38" fmla="*/ 162 w 223"/>
                  <a:gd name="T39" fmla="*/ 5 h 398"/>
                  <a:gd name="T40" fmla="*/ 162 w 223"/>
                  <a:gd name="T41" fmla="*/ 4 h 398"/>
                  <a:gd name="T42" fmla="*/ 163 w 223"/>
                  <a:gd name="T43" fmla="*/ 3 h 398"/>
                  <a:gd name="T44" fmla="*/ 163 w 223"/>
                  <a:gd name="T45" fmla="*/ 2 h 398"/>
                  <a:gd name="T46" fmla="*/ 163 w 223"/>
                  <a:gd name="T47" fmla="*/ 0 h 398"/>
                  <a:gd name="T48" fmla="*/ 163 w 223"/>
                  <a:gd name="T49" fmla="*/ 0 h 398"/>
                  <a:gd name="T50" fmla="*/ 163 w 223"/>
                  <a:gd name="T5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" h="398">
                    <a:moveTo>
                      <a:pt x="163" y="0"/>
                    </a:move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2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1" y="6"/>
                      <a:pt x="161" y="7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5"/>
                      <a:pt x="0" y="397"/>
                      <a:pt x="0" y="398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396"/>
                      <a:pt x="1" y="395"/>
                      <a:pt x="2" y="394"/>
                    </a:cubicBezTo>
                    <a:cubicBezTo>
                      <a:pt x="1" y="395"/>
                      <a:pt x="0" y="396"/>
                      <a:pt x="0" y="398"/>
                    </a:cubicBezTo>
                    <a:cubicBezTo>
                      <a:pt x="223" y="258"/>
                      <a:pt x="223" y="258"/>
                      <a:pt x="223" y="258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3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2" y="7"/>
                      <a:pt x="161" y="7"/>
                    </a:cubicBezTo>
                    <a:cubicBezTo>
                      <a:pt x="162" y="7"/>
                      <a:pt x="162" y="6"/>
                      <a:pt x="162" y="5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3" y="3"/>
                      <a:pt x="163" y="3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52"/>
              <p:cNvSpPr>
                <a:spLocks/>
              </p:cNvSpPr>
              <p:nvPr/>
            </p:nvSpPr>
            <p:spPr bwMode="auto">
              <a:xfrm>
                <a:off x="9998436" y="4403246"/>
                <a:ext cx="881492" cy="1071169"/>
              </a:xfrm>
              <a:custGeom>
                <a:avLst/>
                <a:gdLst>
                  <a:gd name="T0" fmla="*/ 263 w 440"/>
                  <a:gd name="T1" fmla="*/ 513 h 535"/>
                  <a:gd name="T2" fmla="*/ 263 w 440"/>
                  <a:gd name="T3" fmla="*/ 514 h 535"/>
                  <a:gd name="T4" fmla="*/ 251 w 440"/>
                  <a:gd name="T5" fmla="*/ 452 h 535"/>
                  <a:gd name="T6" fmla="*/ 220 w 440"/>
                  <a:gd name="T7" fmla="*/ 269 h 535"/>
                  <a:gd name="T8" fmla="*/ 374 w 440"/>
                  <a:gd name="T9" fmla="*/ 154 h 535"/>
                  <a:gd name="T10" fmla="*/ 440 w 440"/>
                  <a:gd name="T11" fmla="*/ 113 h 535"/>
                  <a:gd name="T12" fmla="*/ 440 w 440"/>
                  <a:gd name="T13" fmla="*/ 112 h 535"/>
                  <a:gd name="T14" fmla="*/ 439 w 440"/>
                  <a:gd name="T15" fmla="*/ 112 h 535"/>
                  <a:gd name="T16" fmla="*/ 439 w 440"/>
                  <a:gd name="T17" fmla="*/ 111 h 535"/>
                  <a:gd name="T18" fmla="*/ 439 w 440"/>
                  <a:gd name="T19" fmla="*/ 111 h 535"/>
                  <a:gd name="T20" fmla="*/ 428 w 440"/>
                  <a:gd name="T21" fmla="*/ 101 h 535"/>
                  <a:gd name="T22" fmla="*/ 195 w 440"/>
                  <a:gd name="T23" fmla="*/ 5 h 535"/>
                  <a:gd name="T24" fmla="*/ 164 w 440"/>
                  <a:gd name="T25" fmla="*/ 17 h 535"/>
                  <a:gd name="T26" fmla="*/ 5 w 440"/>
                  <a:gd name="T27" fmla="*/ 404 h 535"/>
                  <a:gd name="T28" fmla="*/ 17 w 440"/>
                  <a:gd name="T29" fmla="*/ 436 h 535"/>
                  <a:gd name="T30" fmla="*/ 250 w 440"/>
                  <a:gd name="T31" fmla="*/ 532 h 535"/>
                  <a:gd name="T32" fmla="*/ 269 w 440"/>
                  <a:gd name="T33" fmla="*/ 531 h 535"/>
                  <a:gd name="T34" fmla="*/ 267 w 440"/>
                  <a:gd name="T35" fmla="*/ 529 h 535"/>
                  <a:gd name="T36" fmla="*/ 268 w 440"/>
                  <a:gd name="T37" fmla="*/ 529 h 535"/>
                  <a:gd name="T38" fmla="*/ 264 w 440"/>
                  <a:gd name="T39" fmla="*/ 513 h 535"/>
                  <a:gd name="T40" fmla="*/ 263 w 440"/>
                  <a:gd name="T41" fmla="*/ 51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0" h="535">
                    <a:moveTo>
                      <a:pt x="263" y="513"/>
                    </a:moveTo>
                    <a:cubicBezTo>
                      <a:pt x="263" y="514"/>
                      <a:pt x="263" y="514"/>
                      <a:pt x="263" y="514"/>
                    </a:cubicBezTo>
                    <a:cubicBezTo>
                      <a:pt x="260" y="499"/>
                      <a:pt x="256" y="477"/>
                      <a:pt x="251" y="452"/>
                    </a:cubicBezTo>
                    <a:cubicBezTo>
                      <a:pt x="237" y="375"/>
                      <a:pt x="220" y="269"/>
                      <a:pt x="220" y="269"/>
                    </a:cubicBezTo>
                    <a:cubicBezTo>
                      <a:pt x="223" y="261"/>
                      <a:pt x="311" y="198"/>
                      <a:pt x="374" y="154"/>
                    </a:cubicBezTo>
                    <a:cubicBezTo>
                      <a:pt x="410" y="129"/>
                      <a:pt x="439" y="111"/>
                      <a:pt x="440" y="113"/>
                    </a:cubicBezTo>
                    <a:cubicBezTo>
                      <a:pt x="440" y="112"/>
                      <a:pt x="440" y="112"/>
                      <a:pt x="440" y="112"/>
                    </a:cubicBezTo>
                    <a:cubicBezTo>
                      <a:pt x="439" y="112"/>
                      <a:pt x="439" y="112"/>
                      <a:pt x="439" y="112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6" y="107"/>
                      <a:pt x="433" y="103"/>
                      <a:pt x="428" y="101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83" y="0"/>
                      <a:pt x="169" y="6"/>
                      <a:pt x="164" y="17"/>
                    </a:cubicBezTo>
                    <a:cubicBezTo>
                      <a:pt x="5" y="404"/>
                      <a:pt x="5" y="404"/>
                      <a:pt x="5" y="404"/>
                    </a:cubicBezTo>
                    <a:cubicBezTo>
                      <a:pt x="0" y="416"/>
                      <a:pt x="5" y="431"/>
                      <a:pt x="17" y="436"/>
                    </a:cubicBezTo>
                    <a:cubicBezTo>
                      <a:pt x="250" y="532"/>
                      <a:pt x="250" y="532"/>
                      <a:pt x="250" y="532"/>
                    </a:cubicBezTo>
                    <a:cubicBezTo>
                      <a:pt x="256" y="535"/>
                      <a:pt x="263" y="534"/>
                      <a:pt x="269" y="531"/>
                    </a:cubicBezTo>
                    <a:cubicBezTo>
                      <a:pt x="268" y="531"/>
                      <a:pt x="268" y="530"/>
                      <a:pt x="267" y="529"/>
                    </a:cubicBezTo>
                    <a:cubicBezTo>
                      <a:pt x="268" y="529"/>
                      <a:pt x="268" y="529"/>
                      <a:pt x="268" y="529"/>
                    </a:cubicBezTo>
                    <a:cubicBezTo>
                      <a:pt x="267" y="526"/>
                      <a:pt x="265" y="521"/>
                      <a:pt x="264" y="513"/>
                    </a:cubicBezTo>
                    <a:lnTo>
                      <a:pt x="263" y="5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3"/>
              <p:cNvSpPr>
                <a:spLocks/>
              </p:cNvSpPr>
              <p:nvPr/>
            </p:nvSpPr>
            <p:spPr bwMode="auto">
              <a:xfrm>
                <a:off x="10881622" y="4657278"/>
                <a:ext cx="1694" cy="169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54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55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56"/>
              <p:cNvSpPr>
                <a:spLocks/>
              </p:cNvSpPr>
              <p:nvPr/>
            </p:nvSpPr>
            <p:spPr bwMode="auto">
              <a:xfrm>
                <a:off x="10557307" y="5440544"/>
                <a:ext cx="3387" cy="7621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57"/>
              <p:cNvSpPr>
                <a:spLocks/>
              </p:cNvSpPr>
              <p:nvPr/>
            </p:nvSpPr>
            <p:spPr bwMode="auto">
              <a:xfrm>
                <a:off x="10883315" y="4651351"/>
                <a:ext cx="0" cy="423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58"/>
              <p:cNvSpPr>
                <a:spLocks/>
              </p:cNvSpPr>
              <p:nvPr/>
            </p:nvSpPr>
            <p:spPr bwMode="auto">
              <a:xfrm>
                <a:off x="10879928" y="4661512"/>
                <a:ext cx="1694" cy="338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59"/>
              <p:cNvSpPr>
                <a:spLocks/>
              </p:cNvSpPr>
              <p:nvPr/>
            </p:nvSpPr>
            <p:spPr bwMode="auto">
              <a:xfrm>
                <a:off x="10883315" y="4647117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0 h 2"/>
                  <a:gd name="T3" fmla="*/ 0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60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61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62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63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64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65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66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67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68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9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70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71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72"/>
              <p:cNvSpPr>
                <a:spLocks/>
              </p:cNvSpPr>
              <p:nvPr/>
            </p:nvSpPr>
            <p:spPr bwMode="auto">
              <a:xfrm>
                <a:off x="10503114" y="4625101"/>
                <a:ext cx="380201" cy="839153"/>
              </a:xfrm>
              <a:custGeom>
                <a:avLst/>
                <a:gdLst>
                  <a:gd name="T0" fmla="*/ 27 w 190"/>
                  <a:gd name="T1" fmla="*/ 411 h 419"/>
                  <a:gd name="T2" fmla="*/ 28 w 190"/>
                  <a:gd name="T3" fmla="*/ 407 h 419"/>
                  <a:gd name="T4" fmla="*/ 188 w 190"/>
                  <a:gd name="T5" fmla="*/ 20 h 419"/>
                  <a:gd name="T6" fmla="*/ 189 w 190"/>
                  <a:gd name="T7" fmla="*/ 18 h 419"/>
                  <a:gd name="T8" fmla="*/ 189 w 190"/>
                  <a:gd name="T9" fmla="*/ 17 h 419"/>
                  <a:gd name="T10" fmla="*/ 190 w 190"/>
                  <a:gd name="T11" fmla="*/ 16 h 419"/>
                  <a:gd name="T12" fmla="*/ 190 w 190"/>
                  <a:gd name="T13" fmla="*/ 15 h 419"/>
                  <a:gd name="T14" fmla="*/ 190 w 190"/>
                  <a:gd name="T15" fmla="*/ 13 h 419"/>
                  <a:gd name="T16" fmla="*/ 190 w 190"/>
                  <a:gd name="T17" fmla="*/ 13 h 419"/>
                  <a:gd name="T18" fmla="*/ 190 w 190"/>
                  <a:gd name="T19" fmla="*/ 12 h 419"/>
                  <a:gd name="T20" fmla="*/ 190 w 190"/>
                  <a:gd name="T21" fmla="*/ 11 h 419"/>
                  <a:gd name="T22" fmla="*/ 190 w 190"/>
                  <a:gd name="T23" fmla="*/ 10 h 419"/>
                  <a:gd name="T24" fmla="*/ 190 w 190"/>
                  <a:gd name="T25" fmla="*/ 9 h 419"/>
                  <a:gd name="T26" fmla="*/ 190 w 190"/>
                  <a:gd name="T27" fmla="*/ 8 h 419"/>
                  <a:gd name="T28" fmla="*/ 189 w 190"/>
                  <a:gd name="T29" fmla="*/ 6 h 419"/>
                  <a:gd name="T30" fmla="*/ 189 w 190"/>
                  <a:gd name="T31" fmla="*/ 5 h 419"/>
                  <a:gd name="T32" fmla="*/ 189 w 190"/>
                  <a:gd name="T33" fmla="*/ 4 h 419"/>
                  <a:gd name="T34" fmla="*/ 188 w 190"/>
                  <a:gd name="T35" fmla="*/ 3 h 419"/>
                  <a:gd name="T36" fmla="*/ 188 w 190"/>
                  <a:gd name="T37" fmla="*/ 2 h 419"/>
                  <a:gd name="T38" fmla="*/ 188 w 190"/>
                  <a:gd name="T39" fmla="*/ 2 h 419"/>
                  <a:gd name="T40" fmla="*/ 188 w 190"/>
                  <a:gd name="T41" fmla="*/ 2 h 419"/>
                  <a:gd name="T42" fmla="*/ 188 w 190"/>
                  <a:gd name="T43" fmla="*/ 1 h 419"/>
                  <a:gd name="T44" fmla="*/ 188 w 190"/>
                  <a:gd name="T45" fmla="*/ 2 h 419"/>
                  <a:gd name="T46" fmla="*/ 122 w 190"/>
                  <a:gd name="T47" fmla="*/ 43 h 419"/>
                  <a:gd name="T48" fmla="*/ 0 w 190"/>
                  <a:gd name="T49" fmla="*/ 341 h 419"/>
                  <a:gd name="T50" fmla="*/ 12 w 190"/>
                  <a:gd name="T51" fmla="*/ 402 h 419"/>
                  <a:gd name="T52" fmla="*/ 16 w 190"/>
                  <a:gd name="T53" fmla="*/ 418 h 419"/>
                  <a:gd name="T54" fmla="*/ 17 w 190"/>
                  <a:gd name="T55" fmla="*/ 419 h 419"/>
                  <a:gd name="T56" fmla="*/ 17 w 190"/>
                  <a:gd name="T57" fmla="*/ 419 h 419"/>
                  <a:gd name="T58" fmla="*/ 17 w 190"/>
                  <a:gd name="T59" fmla="*/ 419 h 419"/>
                  <a:gd name="T60" fmla="*/ 20 w 190"/>
                  <a:gd name="T61" fmla="*/ 417 h 419"/>
                  <a:gd name="T62" fmla="*/ 21 w 190"/>
                  <a:gd name="T63" fmla="*/ 417 h 419"/>
                  <a:gd name="T64" fmla="*/ 24 w 190"/>
                  <a:gd name="T65" fmla="*/ 414 h 419"/>
                  <a:gd name="T66" fmla="*/ 24 w 190"/>
                  <a:gd name="T67" fmla="*/ 414 h 419"/>
                  <a:gd name="T68" fmla="*/ 27 w 190"/>
                  <a:gd name="T69" fmla="*/ 411 h 419"/>
                  <a:gd name="T70" fmla="*/ 26 w 190"/>
                  <a:gd name="T71" fmla="*/ 411 h 419"/>
                  <a:gd name="T72" fmla="*/ 27 w 190"/>
                  <a:gd name="T73" fmla="*/ 41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419">
                    <a:moveTo>
                      <a:pt x="27" y="411"/>
                    </a:moveTo>
                    <a:cubicBezTo>
                      <a:pt x="27" y="410"/>
                      <a:pt x="28" y="408"/>
                      <a:pt x="28" y="407"/>
                    </a:cubicBezTo>
                    <a:cubicBezTo>
                      <a:pt x="188" y="20"/>
                      <a:pt x="188" y="20"/>
                      <a:pt x="188" y="20"/>
                    </a:cubicBezTo>
                    <a:cubicBezTo>
                      <a:pt x="188" y="19"/>
                      <a:pt x="189" y="19"/>
                      <a:pt x="189" y="18"/>
                    </a:cubicBezTo>
                    <a:cubicBezTo>
                      <a:pt x="189" y="17"/>
                      <a:pt x="189" y="17"/>
                      <a:pt x="189" y="17"/>
                    </a:cubicBezTo>
                    <a:cubicBezTo>
                      <a:pt x="189" y="17"/>
                      <a:pt x="189" y="16"/>
                      <a:pt x="190" y="16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0" y="14"/>
                      <a:pt x="190" y="14"/>
                      <a:pt x="190" y="13"/>
                    </a:cubicBezTo>
                    <a:cubicBezTo>
                      <a:pt x="190" y="13"/>
                      <a:pt x="190" y="13"/>
                      <a:pt x="190" y="13"/>
                    </a:cubicBezTo>
                    <a:cubicBezTo>
                      <a:pt x="190" y="12"/>
                      <a:pt x="190" y="12"/>
                      <a:pt x="190" y="12"/>
                    </a:cubicBezTo>
                    <a:cubicBezTo>
                      <a:pt x="190" y="12"/>
                      <a:pt x="190" y="11"/>
                      <a:pt x="190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0" y="7"/>
                      <a:pt x="190" y="7"/>
                      <a:pt x="189" y="6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5"/>
                      <a:pt x="189" y="5"/>
                      <a:pt x="189" y="4"/>
                    </a:cubicBezTo>
                    <a:cubicBezTo>
                      <a:pt x="188" y="3"/>
                      <a:pt x="188" y="3"/>
                      <a:pt x="188" y="3"/>
                    </a:cubicBezTo>
                    <a:cubicBezTo>
                      <a:pt x="188" y="3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7" y="0"/>
                      <a:pt x="158" y="18"/>
                      <a:pt x="122" y="43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4" y="366"/>
                      <a:pt x="8" y="388"/>
                      <a:pt x="12" y="402"/>
                    </a:cubicBezTo>
                    <a:cubicBezTo>
                      <a:pt x="13" y="410"/>
                      <a:pt x="15" y="415"/>
                      <a:pt x="16" y="418"/>
                    </a:cubicBezTo>
                    <a:cubicBezTo>
                      <a:pt x="16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8" y="419"/>
                      <a:pt x="19" y="418"/>
                      <a:pt x="20" y="417"/>
                    </a:cubicBezTo>
                    <a:cubicBezTo>
                      <a:pt x="21" y="417"/>
                      <a:pt x="21" y="417"/>
                      <a:pt x="21" y="417"/>
                    </a:cubicBezTo>
                    <a:cubicBezTo>
                      <a:pt x="22" y="416"/>
                      <a:pt x="23" y="415"/>
                      <a:pt x="24" y="414"/>
                    </a:cubicBezTo>
                    <a:cubicBezTo>
                      <a:pt x="24" y="414"/>
                      <a:pt x="24" y="414"/>
                      <a:pt x="24" y="414"/>
                    </a:cubicBezTo>
                    <a:cubicBezTo>
                      <a:pt x="25" y="413"/>
                      <a:pt x="26" y="412"/>
                      <a:pt x="27" y="411"/>
                    </a:cubicBezTo>
                    <a:cubicBezTo>
                      <a:pt x="26" y="411"/>
                      <a:pt x="26" y="411"/>
                      <a:pt x="26" y="411"/>
                    </a:cubicBezTo>
                    <a:lnTo>
                      <a:pt x="27" y="41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73"/>
              <p:cNvSpPr>
                <a:spLocks/>
              </p:cNvSpPr>
              <p:nvPr/>
            </p:nvSpPr>
            <p:spPr bwMode="auto">
              <a:xfrm>
                <a:off x="10438759" y="4711472"/>
                <a:ext cx="308226" cy="596976"/>
              </a:xfrm>
              <a:custGeom>
                <a:avLst/>
                <a:gdLst>
                  <a:gd name="T0" fmla="*/ 0 w 154"/>
                  <a:gd name="T1" fmla="*/ 115 h 298"/>
                  <a:gd name="T2" fmla="*/ 31 w 154"/>
                  <a:gd name="T3" fmla="*/ 298 h 298"/>
                  <a:gd name="T4" fmla="*/ 32 w 154"/>
                  <a:gd name="T5" fmla="*/ 298 h 298"/>
                  <a:gd name="T6" fmla="*/ 154 w 154"/>
                  <a:gd name="T7" fmla="*/ 0 h 298"/>
                  <a:gd name="T8" fmla="*/ 0 w 154"/>
                  <a:gd name="T9" fmla="*/ 11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98">
                    <a:moveTo>
                      <a:pt x="0" y="115"/>
                    </a:moveTo>
                    <a:cubicBezTo>
                      <a:pt x="0" y="115"/>
                      <a:pt x="17" y="221"/>
                      <a:pt x="31" y="298"/>
                    </a:cubicBezTo>
                    <a:cubicBezTo>
                      <a:pt x="32" y="298"/>
                      <a:pt x="32" y="298"/>
                      <a:pt x="32" y="298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91" y="44"/>
                      <a:pt x="3" y="107"/>
                      <a:pt x="0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74"/>
              <p:cNvSpPr>
                <a:spLocks/>
              </p:cNvSpPr>
              <p:nvPr/>
            </p:nvSpPr>
            <p:spPr bwMode="auto">
              <a:xfrm>
                <a:off x="7227793" y="4321109"/>
                <a:ext cx="298911" cy="290443"/>
              </a:xfrm>
              <a:custGeom>
                <a:avLst/>
                <a:gdLst>
                  <a:gd name="T0" fmla="*/ 50 w 353"/>
                  <a:gd name="T1" fmla="*/ 324 h 343"/>
                  <a:gd name="T2" fmla="*/ 81 w 353"/>
                  <a:gd name="T3" fmla="*/ 205 h 343"/>
                  <a:gd name="T4" fmla="*/ 0 w 353"/>
                  <a:gd name="T5" fmla="*/ 113 h 343"/>
                  <a:gd name="T6" fmla="*/ 123 w 353"/>
                  <a:gd name="T7" fmla="*/ 104 h 343"/>
                  <a:gd name="T8" fmla="*/ 187 w 353"/>
                  <a:gd name="T9" fmla="*/ 0 h 343"/>
                  <a:gd name="T10" fmla="*/ 232 w 353"/>
                  <a:gd name="T11" fmla="*/ 113 h 343"/>
                  <a:gd name="T12" fmla="*/ 353 w 353"/>
                  <a:gd name="T13" fmla="*/ 141 h 343"/>
                  <a:gd name="T14" fmla="*/ 258 w 353"/>
                  <a:gd name="T15" fmla="*/ 220 h 343"/>
                  <a:gd name="T16" fmla="*/ 268 w 353"/>
                  <a:gd name="T17" fmla="*/ 343 h 343"/>
                  <a:gd name="T18" fmla="*/ 164 w 353"/>
                  <a:gd name="T19" fmla="*/ 276 h 343"/>
                  <a:gd name="T20" fmla="*/ 50 w 353"/>
                  <a:gd name="T21" fmla="*/ 324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3" h="343">
                    <a:moveTo>
                      <a:pt x="50" y="324"/>
                    </a:moveTo>
                    <a:lnTo>
                      <a:pt x="81" y="205"/>
                    </a:lnTo>
                    <a:lnTo>
                      <a:pt x="0" y="113"/>
                    </a:lnTo>
                    <a:lnTo>
                      <a:pt x="123" y="104"/>
                    </a:lnTo>
                    <a:lnTo>
                      <a:pt x="187" y="0"/>
                    </a:lnTo>
                    <a:lnTo>
                      <a:pt x="232" y="113"/>
                    </a:lnTo>
                    <a:lnTo>
                      <a:pt x="353" y="141"/>
                    </a:lnTo>
                    <a:lnTo>
                      <a:pt x="258" y="220"/>
                    </a:lnTo>
                    <a:lnTo>
                      <a:pt x="268" y="343"/>
                    </a:lnTo>
                    <a:lnTo>
                      <a:pt x="164" y="276"/>
                    </a:lnTo>
                    <a:lnTo>
                      <a:pt x="50" y="32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75"/>
              <p:cNvSpPr>
                <a:spLocks/>
              </p:cNvSpPr>
              <p:nvPr/>
            </p:nvSpPr>
            <p:spPr bwMode="auto">
              <a:xfrm>
                <a:off x="9857872" y="2480223"/>
                <a:ext cx="224395" cy="227782"/>
              </a:xfrm>
              <a:custGeom>
                <a:avLst/>
                <a:gdLst>
                  <a:gd name="T0" fmla="*/ 265 w 265"/>
                  <a:gd name="T1" fmla="*/ 71 h 269"/>
                  <a:gd name="T2" fmla="*/ 76 w 265"/>
                  <a:gd name="T3" fmla="*/ 269 h 269"/>
                  <a:gd name="T4" fmla="*/ 0 w 265"/>
                  <a:gd name="T5" fmla="*/ 198 h 269"/>
                  <a:gd name="T6" fmla="*/ 192 w 265"/>
                  <a:gd name="T7" fmla="*/ 0 h 269"/>
                  <a:gd name="T8" fmla="*/ 265 w 265"/>
                  <a:gd name="T9" fmla="*/ 7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69">
                    <a:moveTo>
                      <a:pt x="265" y="71"/>
                    </a:moveTo>
                    <a:lnTo>
                      <a:pt x="76" y="269"/>
                    </a:lnTo>
                    <a:lnTo>
                      <a:pt x="0" y="198"/>
                    </a:lnTo>
                    <a:lnTo>
                      <a:pt x="192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76"/>
              <p:cNvSpPr>
                <a:spLocks/>
              </p:cNvSpPr>
              <p:nvPr/>
            </p:nvSpPr>
            <p:spPr bwMode="auto">
              <a:xfrm>
                <a:off x="9232953" y="1874779"/>
                <a:ext cx="749395" cy="733306"/>
              </a:xfrm>
              <a:custGeom>
                <a:avLst/>
                <a:gdLst>
                  <a:gd name="T0" fmla="*/ 885 w 885"/>
                  <a:gd name="T1" fmla="*/ 672 h 866"/>
                  <a:gd name="T2" fmla="*/ 700 w 885"/>
                  <a:gd name="T3" fmla="*/ 866 h 866"/>
                  <a:gd name="T4" fmla="*/ 0 w 885"/>
                  <a:gd name="T5" fmla="*/ 194 h 866"/>
                  <a:gd name="T6" fmla="*/ 185 w 885"/>
                  <a:gd name="T7" fmla="*/ 0 h 866"/>
                  <a:gd name="T8" fmla="*/ 885 w 885"/>
                  <a:gd name="T9" fmla="*/ 672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5" h="866">
                    <a:moveTo>
                      <a:pt x="885" y="672"/>
                    </a:moveTo>
                    <a:lnTo>
                      <a:pt x="700" y="866"/>
                    </a:lnTo>
                    <a:lnTo>
                      <a:pt x="0" y="194"/>
                    </a:lnTo>
                    <a:lnTo>
                      <a:pt x="185" y="0"/>
                    </a:lnTo>
                    <a:lnTo>
                      <a:pt x="885" y="67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77"/>
              <p:cNvSpPr>
                <a:spLocks/>
              </p:cNvSpPr>
              <p:nvPr/>
            </p:nvSpPr>
            <p:spPr bwMode="auto">
              <a:xfrm>
                <a:off x="9297308" y="1943368"/>
                <a:ext cx="620685" cy="598669"/>
              </a:xfrm>
              <a:custGeom>
                <a:avLst/>
                <a:gdLst>
                  <a:gd name="T0" fmla="*/ 733 w 733"/>
                  <a:gd name="T1" fmla="*/ 671 h 707"/>
                  <a:gd name="T2" fmla="*/ 700 w 733"/>
                  <a:gd name="T3" fmla="*/ 707 h 707"/>
                  <a:gd name="T4" fmla="*/ 0 w 733"/>
                  <a:gd name="T5" fmla="*/ 35 h 707"/>
                  <a:gd name="T6" fmla="*/ 33 w 733"/>
                  <a:gd name="T7" fmla="*/ 0 h 707"/>
                  <a:gd name="T8" fmla="*/ 733 w 733"/>
                  <a:gd name="T9" fmla="*/ 67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707">
                    <a:moveTo>
                      <a:pt x="733" y="671"/>
                    </a:moveTo>
                    <a:lnTo>
                      <a:pt x="700" y="707"/>
                    </a:lnTo>
                    <a:lnTo>
                      <a:pt x="0" y="35"/>
                    </a:lnTo>
                    <a:lnTo>
                      <a:pt x="33" y="0"/>
                    </a:lnTo>
                    <a:lnTo>
                      <a:pt x="733" y="67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78"/>
              <p:cNvSpPr>
                <a:spLocks/>
              </p:cNvSpPr>
              <p:nvPr/>
            </p:nvSpPr>
            <p:spPr bwMode="auto">
              <a:xfrm>
                <a:off x="9822307" y="2443811"/>
                <a:ext cx="224395" cy="228629"/>
              </a:xfrm>
              <a:custGeom>
                <a:avLst/>
                <a:gdLst>
                  <a:gd name="T0" fmla="*/ 265 w 265"/>
                  <a:gd name="T1" fmla="*/ 71 h 270"/>
                  <a:gd name="T2" fmla="*/ 73 w 265"/>
                  <a:gd name="T3" fmla="*/ 270 h 270"/>
                  <a:gd name="T4" fmla="*/ 0 w 265"/>
                  <a:gd name="T5" fmla="*/ 199 h 270"/>
                  <a:gd name="T6" fmla="*/ 189 w 265"/>
                  <a:gd name="T7" fmla="*/ 0 h 270"/>
                  <a:gd name="T8" fmla="*/ 265 w 265"/>
                  <a:gd name="T9" fmla="*/ 7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70">
                    <a:moveTo>
                      <a:pt x="265" y="71"/>
                    </a:moveTo>
                    <a:lnTo>
                      <a:pt x="73" y="270"/>
                    </a:lnTo>
                    <a:lnTo>
                      <a:pt x="0" y="199"/>
                    </a:lnTo>
                    <a:lnTo>
                      <a:pt x="189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9"/>
              <p:cNvSpPr>
                <a:spLocks/>
              </p:cNvSpPr>
              <p:nvPr/>
            </p:nvSpPr>
            <p:spPr bwMode="auto">
              <a:xfrm>
                <a:off x="9118638" y="1774860"/>
                <a:ext cx="268427" cy="264193"/>
              </a:xfrm>
              <a:custGeom>
                <a:avLst/>
                <a:gdLst>
                  <a:gd name="T0" fmla="*/ 135 w 317"/>
                  <a:gd name="T1" fmla="*/ 312 h 312"/>
                  <a:gd name="T2" fmla="*/ 0 w 317"/>
                  <a:gd name="T3" fmla="*/ 0 h 312"/>
                  <a:gd name="T4" fmla="*/ 317 w 317"/>
                  <a:gd name="T5" fmla="*/ 121 h 312"/>
                  <a:gd name="T6" fmla="*/ 135 w 317"/>
                  <a:gd name="T7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7" h="312">
                    <a:moveTo>
                      <a:pt x="135" y="312"/>
                    </a:moveTo>
                    <a:lnTo>
                      <a:pt x="0" y="0"/>
                    </a:lnTo>
                    <a:lnTo>
                      <a:pt x="317" y="121"/>
                    </a:lnTo>
                    <a:lnTo>
                      <a:pt x="135" y="3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80"/>
              <p:cNvSpPr>
                <a:spLocks/>
              </p:cNvSpPr>
              <p:nvPr/>
            </p:nvSpPr>
            <p:spPr bwMode="auto">
              <a:xfrm>
                <a:off x="9121179" y="1776553"/>
                <a:ext cx="136331" cy="132097"/>
              </a:xfrm>
              <a:custGeom>
                <a:avLst/>
                <a:gdLst>
                  <a:gd name="T0" fmla="*/ 161 w 161"/>
                  <a:gd name="T1" fmla="*/ 62 h 156"/>
                  <a:gd name="T2" fmla="*/ 0 w 161"/>
                  <a:gd name="T3" fmla="*/ 0 h 156"/>
                  <a:gd name="T4" fmla="*/ 68 w 161"/>
                  <a:gd name="T5" fmla="*/ 156 h 156"/>
                  <a:gd name="T6" fmla="*/ 161 w 161"/>
                  <a:gd name="T7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56">
                    <a:moveTo>
                      <a:pt x="161" y="62"/>
                    </a:moveTo>
                    <a:lnTo>
                      <a:pt x="0" y="0"/>
                    </a:lnTo>
                    <a:lnTo>
                      <a:pt x="68" y="156"/>
                    </a:lnTo>
                    <a:lnTo>
                      <a:pt x="161" y="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81"/>
              <p:cNvSpPr>
                <a:spLocks/>
              </p:cNvSpPr>
              <p:nvPr/>
            </p:nvSpPr>
            <p:spPr bwMode="auto">
              <a:xfrm>
                <a:off x="7416623" y="3735988"/>
                <a:ext cx="550403" cy="552943"/>
              </a:xfrm>
              <a:custGeom>
                <a:avLst/>
                <a:gdLst>
                  <a:gd name="T0" fmla="*/ 216 w 275"/>
                  <a:gd name="T1" fmla="*/ 44 h 276"/>
                  <a:gd name="T2" fmla="*/ 232 w 275"/>
                  <a:gd name="T3" fmla="*/ 217 h 276"/>
                  <a:gd name="T4" fmla="*/ 59 w 275"/>
                  <a:gd name="T5" fmla="*/ 233 h 276"/>
                  <a:gd name="T6" fmla="*/ 43 w 275"/>
                  <a:gd name="T7" fmla="*/ 60 h 276"/>
                  <a:gd name="T8" fmla="*/ 216 w 275"/>
                  <a:gd name="T9" fmla="*/ 44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76">
                    <a:moveTo>
                      <a:pt x="216" y="44"/>
                    </a:moveTo>
                    <a:cubicBezTo>
                      <a:pt x="268" y="87"/>
                      <a:pt x="275" y="164"/>
                      <a:pt x="232" y="217"/>
                    </a:cubicBezTo>
                    <a:cubicBezTo>
                      <a:pt x="189" y="269"/>
                      <a:pt x="111" y="276"/>
                      <a:pt x="59" y="233"/>
                    </a:cubicBezTo>
                    <a:cubicBezTo>
                      <a:pt x="7" y="189"/>
                      <a:pt x="0" y="112"/>
                      <a:pt x="43" y="60"/>
                    </a:cubicBezTo>
                    <a:cubicBezTo>
                      <a:pt x="86" y="8"/>
                      <a:pt x="164" y="0"/>
                      <a:pt x="216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82"/>
              <p:cNvSpPr>
                <a:spLocks/>
              </p:cNvSpPr>
              <p:nvPr/>
            </p:nvSpPr>
            <p:spPr bwMode="auto">
              <a:xfrm>
                <a:off x="7544486" y="3878246"/>
                <a:ext cx="188831" cy="187984"/>
              </a:xfrm>
              <a:custGeom>
                <a:avLst/>
                <a:gdLst>
                  <a:gd name="T0" fmla="*/ 74 w 94"/>
                  <a:gd name="T1" fmla="*/ 15 h 94"/>
                  <a:gd name="T2" fmla="*/ 79 w 94"/>
                  <a:gd name="T3" fmla="*/ 74 h 94"/>
                  <a:gd name="T4" fmla="*/ 20 w 94"/>
                  <a:gd name="T5" fmla="*/ 79 h 94"/>
                  <a:gd name="T6" fmla="*/ 14 w 94"/>
                  <a:gd name="T7" fmla="*/ 20 h 94"/>
                  <a:gd name="T8" fmla="*/ 74 w 94"/>
                  <a:gd name="T9" fmla="*/ 1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4">
                    <a:moveTo>
                      <a:pt x="74" y="15"/>
                    </a:moveTo>
                    <a:cubicBezTo>
                      <a:pt x="92" y="29"/>
                      <a:pt x="94" y="56"/>
                      <a:pt x="79" y="74"/>
                    </a:cubicBezTo>
                    <a:cubicBezTo>
                      <a:pt x="65" y="92"/>
                      <a:pt x="38" y="94"/>
                      <a:pt x="20" y="79"/>
                    </a:cubicBezTo>
                    <a:cubicBezTo>
                      <a:pt x="2" y="65"/>
                      <a:pt x="0" y="38"/>
                      <a:pt x="14" y="20"/>
                    </a:cubicBezTo>
                    <a:cubicBezTo>
                      <a:pt x="29" y="2"/>
                      <a:pt x="56" y="0"/>
                      <a:pt x="74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83"/>
              <p:cNvSpPr>
                <a:spLocks/>
              </p:cNvSpPr>
              <p:nvPr/>
            </p:nvSpPr>
            <p:spPr bwMode="auto">
              <a:xfrm>
                <a:off x="7663034" y="3973932"/>
                <a:ext cx="196452" cy="202379"/>
              </a:xfrm>
              <a:custGeom>
                <a:avLst/>
                <a:gdLst>
                  <a:gd name="T0" fmla="*/ 98 w 98"/>
                  <a:gd name="T1" fmla="*/ 24 h 101"/>
                  <a:gd name="T2" fmla="*/ 95 w 98"/>
                  <a:gd name="T3" fmla="*/ 21 h 101"/>
                  <a:gd name="T4" fmla="*/ 17 w 98"/>
                  <a:gd name="T5" fmla="*/ 22 h 101"/>
                  <a:gd name="T6" fmla="*/ 31 w 98"/>
                  <a:gd name="T7" fmla="*/ 99 h 101"/>
                  <a:gd name="T8" fmla="*/ 34 w 98"/>
                  <a:gd name="T9" fmla="*/ 101 h 101"/>
                  <a:gd name="T10" fmla="*/ 98 w 98"/>
                  <a:gd name="T11" fmla="*/ 2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01">
                    <a:moveTo>
                      <a:pt x="98" y="24"/>
                    </a:moveTo>
                    <a:cubicBezTo>
                      <a:pt x="97" y="23"/>
                      <a:pt x="96" y="22"/>
                      <a:pt x="95" y="21"/>
                    </a:cubicBezTo>
                    <a:cubicBezTo>
                      <a:pt x="70" y="0"/>
                      <a:pt x="35" y="1"/>
                      <a:pt x="17" y="22"/>
                    </a:cubicBezTo>
                    <a:cubicBezTo>
                      <a:pt x="0" y="44"/>
                      <a:pt x="5" y="78"/>
                      <a:pt x="31" y="99"/>
                    </a:cubicBezTo>
                    <a:cubicBezTo>
                      <a:pt x="32" y="100"/>
                      <a:pt x="33" y="100"/>
                      <a:pt x="34" y="101"/>
                    </a:cubicBezTo>
                    <a:lnTo>
                      <a:pt x="9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84"/>
              <p:cNvSpPr>
                <a:spLocks/>
              </p:cNvSpPr>
              <p:nvPr/>
            </p:nvSpPr>
            <p:spPr bwMode="auto">
              <a:xfrm>
                <a:off x="10767307" y="3045021"/>
                <a:ext cx="187984" cy="117702"/>
              </a:xfrm>
              <a:custGeom>
                <a:avLst/>
                <a:gdLst>
                  <a:gd name="T0" fmla="*/ 0 w 94"/>
                  <a:gd name="T1" fmla="*/ 37 h 59"/>
                  <a:gd name="T2" fmla="*/ 14 w 94"/>
                  <a:gd name="T3" fmla="*/ 59 h 59"/>
                  <a:gd name="T4" fmla="*/ 94 w 94"/>
                  <a:gd name="T5" fmla="*/ 23 h 59"/>
                  <a:gd name="T6" fmla="*/ 84 w 94"/>
                  <a:gd name="T7" fmla="*/ 0 h 59"/>
                  <a:gd name="T8" fmla="*/ 0 w 94"/>
                  <a:gd name="T9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59">
                    <a:moveTo>
                      <a:pt x="0" y="37"/>
                    </a:moveTo>
                    <a:cubicBezTo>
                      <a:pt x="6" y="43"/>
                      <a:pt x="11" y="50"/>
                      <a:pt x="14" y="59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89" y="17"/>
                      <a:pt x="85" y="9"/>
                      <a:pt x="84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85"/>
              <p:cNvSpPr>
                <a:spLocks/>
              </p:cNvSpPr>
              <p:nvPr/>
            </p:nvSpPr>
            <p:spPr bwMode="auto">
              <a:xfrm>
                <a:off x="10689404" y="2936634"/>
                <a:ext cx="55887" cy="168508"/>
              </a:xfrm>
              <a:custGeom>
                <a:avLst/>
                <a:gdLst>
                  <a:gd name="T0" fmla="*/ 24 w 28"/>
                  <a:gd name="T1" fmla="*/ 84 h 84"/>
                  <a:gd name="T2" fmla="*/ 25 w 28"/>
                  <a:gd name="T3" fmla="*/ 84 h 84"/>
                  <a:gd name="T4" fmla="*/ 28 w 28"/>
                  <a:gd name="T5" fmla="*/ 2 h 84"/>
                  <a:gd name="T6" fmla="*/ 6 w 28"/>
                  <a:gd name="T7" fmla="*/ 1 h 84"/>
                  <a:gd name="T8" fmla="*/ 3 w 28"/>
                  <a:gd name="T9" fmla="*/ 0 h 84"/>
                  <a:gd name="T10" fmla="*/ 0 w 28"/>
                  <a:gd name="T11" fmla="*/ 83 h 84"/>
                  <a:gd name="T12" fmla="*/ 24 w 28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4">
                    <a:moveTo>
                      <a:pt x="24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1" y="3"/>
                      <a:pt x="13" y="3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7" y="81"/>
                      <a:pt x="16" y="81"/>
                      <a:pt x="24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86"/>
              <p:cNvSpPr>
                <a:spLocks/>
              </p:cNvSpPr>
              <p:nvPr/>
            </p:nvSpPr>
            <p:spPr bwMode="auto">
              <a:xfrm>
                <a:off x="10629283" y="2756271"/>
                <a:ext cx="196452" cy="186290"/>
              </a:xfrm>
              <a:custGeom>
                <a:avLst/>
                <a:gdLst>
                  <a:gd name="T0" fmla="*/ 58 w 98"/>
                  <a:gd name="T1" fmla="*/ 92 h 93"/>
                  <a:gd name="T2" fmla="*/ 90 w 98"/>
                  <a:gd name="T3" fmla="*/ 62 h 93"/>
                  <a:gd name="T4" fmla="*/ 62 w 98"/>
                  <a:gd name="T5" fmla="*/ 7 h 93"/>
                  <a:gd name="T6" fmla="*/ 7 w 98"/>
                  <a:gd name="T7" fmla="*/ 36 h 93"/>
                  <a:gd name="T8" fmla="*/ 33 w 98"/>
                  <a:gd name="T9" fmla="*/ 90 h 93"/>
                  <a:gd name="T10" fmla="*/ 36 w 98"/>
                  <a:gd name="T11" fmla="*/ 91 h 93"/>
                  <a:gd name="T12" fmla="*/ 58 w 98"/>
                  <a:gd name="T1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93">
                    <a:moveTo>
                      <a:pt x="58" y="92"/>
                    </a:moveTo>
                    <a:cubicBezTo>
                      <a:pt x="73" y="89"/>
                      <a:pt x="86" y="78"/>
                      <a:pt x="90" y="62"/>
                    </a:cubicBezTo>
                    <a:cubicBezTo>
                      <a:pt x="98" y="39"/>
                      <a:pt x="85" y="14"/>
                      <a:pt x="62" y="7"/>
                    </a:cubicBezTo>
                    <a:cubicBezTo>
                      <a:pt x="38" y="0"/>
                      <a:pt x="14" y="13"/>
                      <a:pt x="7" y="36"/>
                    </a:cubicBezTo>
                    <a:cubicBezTo>
                      <a:pt x="0" y="58"/>
                      <a:pt x="11" y="82"/>
                      <a:pt x="33" y="90"/>
                    </a:cubicBezTo>
                    <a:cubicBezTo>
                      <a:pt x="34" y="90"/>
                      <a:pt x="35" y="91"/>
                      <a:pt x="36" y="91"/>
                    </a:cubicBezTo>
                    <a:cubicBezTo>
                      <a:pt x="43" y="93"/>
                      <a:pt x="51" y="93"/>
                      <a:pt x="58" y="9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87"/>
              <p:cNvSpPr>
                <a:spLocks/>
              </p:cNvSpPr>
              <p:nvPr/>
            </p:nvSpPr>
            <p:spPr bwMode="auto">
              <a:xfrm>
                <a:off x="10933275" y="2936634"/>
                <a:ext cx="188831" cy="196452"/>
              </a:xfrm>
              <a:custGeom>
                <a:avLst/>
                <a:gdLst>
                  <a:gd name="T0" fmla="*/ 58 w 94"/>
                  <a:gd name="T1" fmla="*/ 7 h 98"/>
                  <a:gd name="T2" fmla="*/ 3 w 94"/>
                  <a:gd name="T3" fmla="*/ 36 h 98"/>
                  <a:gd name="T4" fmla="*/ 1 w 94"/>
                  <a:gd name="T5" fmla="*/ 54 h 98"/>
                  <a:gd name="T6" fmla="*/ 11 w 94"/>
                  <a:gd name="T7" fmla="*/ 77 h 98"/>
                  <a:gd name="T8" fmla="*/ 32 w 94"/>
                  <a:gd name="T9" fmla="*/ 91 h 98"/>
                  <a:gd name="T10" fmla="*/ 86 w 94"/>
                  <a:gd name="T11" fmla="*/ 62 h 98"/>
                  <a:gd name="T12" fmla="*/ 58 w 94"/>
                  <a:gd name="T13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98">
                    <a:moveTo>
                      <a:pt x="58" y="7"/>
                    </a:moveTo>
                    <a:cubicBezTo>
                      <a:pt x="35" y="0"/>
                      <a:pt x="10" y="13"/>
                      <a:pt x="3" y="36"/>
                    </a:cubicBezTo>
                    <a:cubicBezTo>
                      <a:pt x="1" y="42"/>
                      <a:pt x="0" y="48"/>
                      <a:pt x="1" y="54"/>
                    </a:cubicBezTo>
                    <a:cubicBezTo>
                      <a:pt x="2" y="63"/>
                      <a:pt x="6" y="71"/>
                      <a:pt x="11" y="77"/>
                    </a:cubicBezTo>
                    <a:cubicBezTo>
                      <a:pt x="17" y="84"/>
                      <a:pt x="24" y="88"/>
                      <a:pt x="32" y="91"/>
                    </a:cubicBezTo>
                    <a:cubicBezTo>
                      <a:pt x="55" y="98"/>
                      <a:pt x="79" y="85"/>
                      <a:pt x="86" y="62"/>
                    </a:cubicBezTo>
                    <a:cubicBezTo>
                      <a:pt x="94" y="39"/>
                      <a:pt x="81" y="14"/>
                      <a:pt x="58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88"/>
              <p:cNvSpPr>
                <a:spLocks/>
              </p:cNvSpPr>
              <p:nvPr/>
            </p:nvSpPr>
            <p:spPr bwMode="auto">
              <a:xfrm>
                <a:off x="10613194" y="3099214"/>
                <a:ext cx="187984" cy="186290"/>
              </a:xfrm>
              <a:custGeom>
                <a:avLst/>
                <a:gdLst>
                  <a:gd name="T0" fmla="*/ 77 w 94"/>
                  <a:gd name="T1" fmla="*/ 10 h 93"/>
                  <a:gd name="T2" fmla="*/ 63 w 94"/>
                  <a:gd name="T3" fmla="*/ 3 h 93"/>
                  <a:gd name="T4" fmla="*/ 62 w 94"/>
                  <a:gd name="T5" fmla="*/ 3 h 93"/>
                  <a:gd name="T6" fmla="*/ 38 w 94"/>
                  <a:gd name="T7" fmla="*/ 2 h 93"/>
                  <a:gd name="T8" fmla="*/ 7 w 94"/>
                  <a:gd name="T9" fmla="*/ 31 h 93"/>
                  <a:gd name="T10" fmla="*/ 36 w 94"/>
                  <a:gd name="T11" fmla="*/ 86 h 93"/>
                  <a:gd name="T12" fmla="*/ 91 w 94"/>
                  <a:gd name="T13" fmla="*/ 57 h 93"/>
                  <a:gd name="T14" fmla="*/ 91 w 94"/>
                  <a:gd name="T15" fmla="*/ 32 h 93"/>
                  <a:gd name="T16" fmla="*/ 77 w 94"/>
                  <a:gd name="T17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93">
                    <a:moveTo>
                      <a:pt x="77" y="10"/>
                    </a:moveTo>
                    <a:cubicBezTo>
                      <a:pt x="73" y="7"/>
                      <a:pt x="68" y="5"/>
                      <a:pt x="63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54" y="0"/>
                      <a:pt x="45" y="0"/>
                      <a:pt x="38" y="2"/>
                    </a:cubicBezTo>
                    <a:cubicBezTo>
                      <a:pt x="24" y="6"/>
                      <a:pt x="12" y="17"/>
                      <a:pt x="7" y="31"/>
                    </a:cubicBezTo>
                    <a:cubicBezTo>
                      <a:pt x="0" y="55"/>
                      <a:pt x="13" y="79"/>
                      <a:pt x="36" y="86"/>
                    </a:cubicBezTo>
                    <a:cubicBezTo>
                      <a:pt x="59" y="93"/>
                      <a:pt x="84" y="80"/>
                      <a:pt x="91" y="57"/>
                    </a:cubicBezTo>
                    <a:cubicBezTo>
                      <a:pt x="94" y="49"/>
                      <a:pt x="93" y="40"/>
                      <a:pt x="91" y="32"/>
                    </a:cubicBezTo>
                    <a:cubicBezTo>
                      <a:pt x="88" y="23"/>
                      <a:pt x="83" y="16"/>
                      <a:pt x="77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89"/>
              <p:cNvSpPr>
                <a:spLocks/>
              </p:cNvSpPr>
              <p:nvPr/>
            </p:nvSpPr>
            <p:spPr bwMode="auto">
              <a:xfrm>
                <a:off x="7458962" y="2814698"/>
                <a:ext cx="568185" cy="568185"/>
              </a:xfrm>
              <a:custGeom>
                <a:avLst/>
                <a:gdLst>
                  <a:gd name="T0" fmla="*/ 274 w 284"/>
                  <a:gd name="T1" fmla="*/ 153 h 284"/>
                  <a:gd name="T2" fmla="*/ 259 w 284"/>
                  <a:gd name="T3" fmla="*/ 203 h 284"/>
                  <a:gd name="T4" fmla="*/ 128 w 284"/>
                  <a:gd name="T5" fmla="*/ 274 h 284"/>
                  <a:gd name="T6" fmla="*/ 81 w 284"/>
                  <a:gd name="T7" fmla="*/ 258 h 284"/>
                  <a:gd name="T8" fmla="*/ 9 w 284"/>
                  <a:gd name="T9" fmla="*/ 127 h 284"/>
                  <a:gd name="T10" fmla="*/ 22 w 284"/>
                  <a:gd name="T11" fmla="*/ 81 h 284"/>
                  <a:gd name="T12" fmla="*/ 153 w 284"/>
                  <a:gd name="T13" fmla="*/ 9 h 284"/>
                  <a:gd name="T14" fmla="*/ 203 w 284"/>
                  <a:gd name="T15" fmla="*/ 22 h 284"/>
                  <a:gd name="T16" fmla="*/ 274 w 284"/>
                  <a:gd name="T17" fmla="*/ 15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" h="284">
                    <a:moveTo>
                      <a:pt x="274" y="153"/>
                    </a:moveTo>
                    <a:cubicBezTo>
                      <a:pt x="284" y="170"/>
                      <a:pt x="276" y="193"/>
                      <a:pt x="259" y="203"/>
                    </a:cubicBezTo>
                    <a:cubicBezTo>
                      <a:pt x="128" y="274"/>
                      <a:pt x="128" y="274"/>
                      <a:pt x="128" y="274"/>
                    </a:cubicBezTo>
                    <a:cubicBezTo>
                      <a:pt x="110" y="284"/>
                      <a:pt x="90" y="275"/>
                      <a:pt x="81" y="258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0" y="110"/>
                      <a:pt x="5" y="90"/>
                      <a:pt x="22" y="81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71" y="0"/>
                      <a:pt x="193" y="4"/>
                      <a:pt x="203" y="22"/>
                    </a:cubicBezTo>
                    <a:lnTo>
                      <a:pt x="274" y="15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90"/>
              <p:cNvSpPr>
                <a:spLocks/>
              </p:cNvSpPr>
              <p:nvPr/>
            </p:nvSpPr>
            <p:spPr bwMode="auto">
              <a:xfrm>
                <a:off x="7704526" y="4144133"/>
                <a:ext cx="288750" cy="624919"/>
              </a:xfrm>
              <a:custGeom>
                <a:avLst/>
                <a:gdLst>
                  <a:gd name="T0" fmla="*/ 56 w 144"/>
                  <a:gd name="T1" fmla="*/ 105 h 312"/>
                  <a:gd name="T2" fmla="*/ 0 w 144"/>
                  <a:gd name="T3" fmla="*/ 298 h 312"/>
                  <a:gd name="T4" fmla="*/ 20 w 144"/>
                  <a:gd name="T5" fmla="*/ 306 h 312"/>
                  <a:gd name="T6" fmla="*/ 41 w 144"/>
                  <a:gd name="T7" fmla="*/ 312 h 312"/>
                  <a:gd name="T8" fmla="*/ 117 w 144"/>
                  <a:gd name="T9" fmla="*/ 126 h 312"/>
                  <a:gd name="T10" fmla="*/ 124 w 144"/>
                  <a:gd name="T11" fmla="*/ 7 h 312"/>
                  <a:gd name="T12" fmla="*/ 56 w 144"/>
                  <a:gd name="T13" fmla="*/ 10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12">
                    <a:moveTo>
                      <a:pt x="56" y="105"/>
                    </a:moveTo>
                    <a:cubicBezTo>
                      <a:pt x="39" y="154"/>
                      <a:pt x="0" y="298"/>
                      <a:pt x="0" y="298"/>
                    </a:cubicBezTo>
                    <a:cubicBezTo>
                      <a:pt x="20" y="306"/>
                      <a:pt x="20" y="306"/>
                      <a:pt x="20" y="306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100" y="175"/>
                      <a:pt x="117" y="126"/>
                    </a:cubicBezTo>
                    <a:cubicBezTo>
                      <a:pt x="142" y="55"/>
                      <a:pt x="144" y="14"/>
                      <a:pt x="124" y="7"/>
                    </a:cubicBezTo>
                    <a:cubicBezTo>
                      <a:pt x="105" y="0"/>
                      <a:pt x="81" y="34"/>
                      <a:pt x="56" y="10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91"/>
              <p:cNvSpPr>
                <a:spLocks/>
              </p:cNvSpPr>
              <p:nvPr/>
            </p:nvSpPr>
            <p:spPr bwMode="auto">
              <a:xfrm>
                <a:off x="7404768" y="4619173"/>
                <a:ext cx="574959" cy="576653"/>
              </a:xfrm>
              <a:custGeom>
                <a:avLst/>
                <a:gdLst>
                  <a:gd name="T0" fmla="*/ 186 w 287"/>
                  <a:gd name="T1" fmla="*/ 23 h 288"/>
                  <a:gd name="T2" fmla="*/ 264 w 287"/>
                  <a:gd name="T3" fmla="*/ 186 h 288"/>
                  <a:gd name="T4" fmla="*/ 101 w 287"/>
                  <a:gd name="T5" fmla="*/ 265 h 288"/>
                  <a:gd name="T6" fmla="*/ 23 w 287"/>
                  <a:gd name="T7" fmla="*/ 102 h 288"/>
                  <a:gd name="T8" fmla="*/ 186 w 287"/>
                  <a:gd name="T9" fmla="*/ 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8">
                    <a:moveTo>
                      <a:pt x="186" y="23"/>
                    </a:moveTo>
                    <a:cubicBezTo>
                      <a:pt x="252" y="47"/>
                      <a:pt x="287" y="120"/>
                      <a:pt x="264" y="186"/>
                    </a:cubicBezTo>
                    <a:cubicBezTo>
                      <a:pt x="241" y="253"/>
                      <a:pt x="168" y="288"/>
                      <a:pt x="101" y="265"/>
                    </a:cubicBezTo>
                    <a:cubicBezTo>
                      <a:pt x="35" y="241"/>
                      <a:pt x="0" y="169"/>
                      <a:pt x="23" y="102"/>
                    </a:cubicBezTo>
                    <a:cubicBezTo>
                      <a:pt x="46" y="35"/>
                      <a:pt x="119" y="0"/>
                      <a:pt x="18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92"/>
              <p:cNvSpPr>
                <a:spLocks/>
              </p:cNvSpPr>
              <p:nvPr/>
            </p:nvSpPr>
            <p:spPr bwMode="auto">
              <a:xfrm>
                <a:off x="7470817" y="4686915"/>
                <a:ext cx="442016" cy="442863"/>
              </a:xfrm>
              <a:custGeom>
                <a:avLst/>
                <a:gdLst>
                  <a:gd name="T0" fmla="*/ 143 w 221"/>
                  <a:gd name="T1" fmla="*/ 17 h 221"/>
                  <a:gd name="T2" fmla="*/ 203 w 221"/>
                  <a:gd name="T3" fmla="*/ 142 h 221"/>
                  <a:gd name="T4" fmla="*/ 78 w 221"/>
                  <a:gd name="T5" fmla="*/ 203 h 221"/>
                  <a:gd name="T6" fmla="*/ 18 w 221"/>
                  <a:gd name="T7" fmla="*/ 78 h 221"/>
                  <a:gd name="T8" fmla="*/ 143 w 221"/>
                  <a:gd name="T9" fmla="*/ 1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1">
                    <a:moveTo>
                      <a:pt x="143" y="17"/>
                    </a:moveTo>
                    <a:cubicBezTo>
                      <a:pt x="194" y="35"/>
                      <a:pt x="221" y="91"/>
                      <a:pt x="203" y="142"/>
                    </a:cubicBezTo>
                    <a:cubicBezTo>
                      <a:pt x="185" y="194"/>
                      <a:pt x="129" y="221"/>
                      <a:pt x="78" y="203"/>
                    </a:cubicBezTo>
                    <a:cubicBezTo>
                      <a:pt x="27" y="185"/>
                      <a:pt x="0" y="129"/>
                      <a:pt x="18" y="78"/>
                    </a:cubicBezTo>
                    <a:cubicBezTo>
                      <a:pt x="36" y="27"/>
                      <a:pt x="92" y="0"/>
                      <a:pt x="143" y="1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93"/>
              <p:cNvSpPr>
                <a:spLocks/>
              </p:cNvSpPr>
              <p:nvPr/>
            </p:nvSpPr>
            <p:spPr bwMode="auto">
              <a:xfrm>
                <a:off x="7496220" y="4785141"/>
                <a:ext cx="404758" cy="342943"/>
              </a:xfrm>
              <a:custGeom>
                <a:avLst/>
                <a:gdLst>
                  <a:gd name="T0" fmla="*/ 171 w 202"/>
                  <a:gd name="T1" fmla="*/ 44 h 171"/>
                  <a:gd name="T2" fmla="*/ 122 w 202"/>
                  <a:gd name="T3" fmla="*/ 99 h 171"/>
                  <a:gd name="T4" fmla="*/ 118 w 202"/>
                  <a:gd name="T5" fmla="*/ 100 h 171"/>
                  <a:gd name="T6" fmla="*/ 117 w 202"/>
                  <a:gd name="T7" fmla="*/ 101 h 171"/>
                  <a:gd name="T8" fmla="*/ 116 w 202"/>
                  <a:gd name="T9" fmla="*/ 101 h 171"/>
                  <a:gd name="T10" fmla="*/ 105 w 202"/>
                  <a:gd name="T11" fmla="*/ 105 h 171"/>
                  <a:gd name="T12" fmla="*/ 95 w 202"/>
                  <a:gd name="T13" fmla="*/ 108 h 171"/>
                  <a:gd name="T14" fmla="*/ 47 w 202"/>
                  <a:gd name="T15" fmla="*/ 105 h 171"/>
                  <a:gd name="T16" fmla="*/ 0 w 202"/>
                  <a:gd name="T17" fmla="*/ 67 h 171"/>
                  <a:gd name="T18" fmla="*/ 65 w 202"/>
                  <a:gd name="T19" fmla="*/ 153 h 171"/>
                  <a:gd name="T20" fmla="*/ 190 w 202"/>
                  <a:gd name="T21" fmla="*/ 93 h 171"/>
                  <a:gd name="T22" fmla="*/ 175 w 202"/>
                  <a:gd name="T23" fmla="*/ 0 h 171"/>
                  <a:gd name="T24" fmla="*/ 171 w 202"/>
                  <a:gd name="T25" fmla="*/ 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71">
                    <a:moveTo>
                      <a:pt x="171" y="44"/>
                    </a:moveTo>
                    <a:cubicBezTo>
                      <a:pt x="162" y="68"/>
                      <a:pt x="145" y="88"/>
                      <a:pt x="122" y="99"/>
                    </a:cubicBezTo>
                    <a:cubicBezTo>
                      <a:pt x="121" y="100"/>
                      <a:pt x="119" y="100"/>
                      <a:pt x="118" y="100"/>
                    </a:cubicBezTo>
                    <a:cubicBezTo>
                      <a:pt x="118" y="101"/>
                      <a:pt x="118" y="101"/>
                      <a:pt x="117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2" y="103"/>
                      <a:pt x="109" y="104"/>
                      <a:pt x="105" y="105"/>
                    </a:cubicBezTo>
                    <a:cubicBezTo>
                      <a:pt x="101" y="106"/>
                      <a:pt x="98" y="107"/>
                      <a:pt x="95" y="108"/>
                    </a:cubicBezTo>
                    <a:cubicBezTo>
                      <a:pt x="79" y="112"/>
                      <a:pt x="63" y="110"/>
                      <a:pt x="47" y="105"/>
                    </a:cubicBezTo>
                    <a:cubicBezTo>
                      <a:pt x="28" y="98"/>
                      <a:pt x="11" y="84"/>
                      <a:pt x="0" y="67"/>
                    </a:cubicBezTo>
                    <a:cubicBezTo>
                      <a:pt x="2" y="105"/>
                      <a:pt x="27" y="140"/>
                      <a:pt x="65" y="153"/>
                    </a:cubicBezTo>
                    <a:cubicBezTo>
                      <a:pt x="117" y="171"/>
                      <a:pt x="173" y="144"/>
                      <a:pt x="190" y="93"/>
                    </a:cubicBezTo>
                    <a:cubicBezTo>
                      <a:pt x="202" y="60"/>
                      <a:pt x="195" y="26"/>
                      <a:pt x="175" y="0"/>
                    </a:cubicBezTo>
                    <a:cubicBezTo>
                      <a:pt x="177" y="15"/>
                      <a:pt x="176" y="30"/>
                      <a:pt x="171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Freeform: Shape 94"/>
              <p:cNvSpPr>
                <a:spLocks/>
              </p:cNvSpPr>
              <p:nvPr/>
            </p:nvSpPr>
            <p:spPr bwMode="auto">
              <a:xfrm>
                <a:off x="7723155" y="4548891"/>
                <a:ext cx="148185" cy="92298"/>
              </a:xfrm>
              <a:custGeom>
                <a:avLst/>
                <a:gdLst>
                  <a:gd name="T0" fmla="*/ 4 w 74"/>
                  <a:gd name="T1" fmla="*/ 9 h 46"/>
                  <a:gd name="T2" fmla="*/ 18 w 74"/>
                  <a:gd name="T3" fmla="*/ 2 h 46"/>
                  <a:gd name="T4" fmla="*/ 65 w 74"/>
                  <a:gd name="T5" fmla="*/ 19 h 46"/>
                  <a:gd name="T6" fmla="*/ 72 w 74"/>
                  <a:gd name="T7" fmla="*/ 33 h 46"/>
                  <a:gd name="T8" fmla="*/ 71 w 74"/>
                  <a:gd name="T9" fmla="*/ 37 h 46"/>
                  <a:gd name="T10" fmla="*/ 57 w 74"/>
                  <a:gd name="T11" fmla="*/ 44 h 46"/>
                  <a:gd name="T12" fmla="*/ 9 w 74"/>
                  <a:gd name="T13" fmla="*/ 27 h 46"/>
                  <a:gd name="T14" fmla="*/ 2 w 74"/>
                  <a:gd name="T15" fmla="*/ 13 h 46"/>
                  <a:gd name="T16" fmla="*/ 4 w 74"/>
                  <a:gd name="T17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6">
                    <a:moveTo>
                      <a:pt x="4" y="9"/>
                    </a:moveTo>
                    <a:cubicBezTo>
                      <a:pt x="6" y="3"/>
                      <a:pt x="12" y="0"/>
                      <a:pt x="18" y="2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71" y="21"/>
                      <a:pt x="74" y="27"/>
                      <a:pt x="72" y="33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69" y="43"/>
                      <a:pt x="62" y="46"/>
                      <a:pt x="57" y="4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3" y="25"/>
                      <a:pt x="0" y="19"/>
                      <a:pt x="2" y="13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Freeform: Shape 95"/>
              <p:cNvSpPr>
                <a:spLocks/>
              </p:cNvSpPr>
              <p:nvPr/>
            </p:nvSpPr>
            <p:spPr bwMode="auto">
              <a:xfrm>
                <a:off x="7114325" y="3269416"/>
                <a:ext cx="1163467" cy="470806"/>
              </a:xfrm>
              <a:custGeom>
                <a:avLst/>
                <a:gdLst>
                  <a:gd name="T0" fmla="*/ 477 w 1374"/>
                  <a:gd name="T1" fmla="*/ 496 h 556"/>
                  <a:gd name="T2" fmla="*/ 537 w 1374"/>
                  <a:gd name="T3" fmla="*/ 295 h 556"/>
                  <a:gd name="T4" fmla="*/ 1336 w 1374"/>
                  <a:gd name="T5" fmla="*/ 556 h 556"/>
                  <a:gd name="T6" fmla="*/ 1374 w 1374"/>
                  <a:gd name="T7" fmla="*/ 425 h 556"/>
                  <a:gd name="T8" fmla="*/ 0 w 1374"/>
                  <a:gd name="T9" fmla="*/ 0 h 556"/>
                  <a:gd name="T10" fmla="*/ 477 w 1374"/>
                  <a:gd name="T11" fmla="*/ 496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4" h="556">
                    <a:moveTo>
                      <a:pt x="477" y="496"/>
                    </a:moveTo>
                    <a:lnTo>
                      <a:pt x="537" y="295"/>
                    </a:lnTo>
                    <a:lnTo>
                      <a:pt x="1336" y="556"/>
                    </a:lnTo>
                    <a:lnTo>
                      <a:pt x="1374" y="425"/>
                    </a:lnTo>
                    <a:lnTo>
                      <a:pt x="0" y="0"/>
                    </a:lnTo>
                    <a:lnTo>
                      <a:pt x="477" y="4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Freeform: Shape 96"/>
              <p:cNvSpPr>
                <a:spLocks/>
              </p:cNvSpPr>
              <p:nvPr/>
            </p:nvSpPr>
            <p:spPr bwMode="auto">
              <a:xfrm>
                <a:off x="7110091" y="3124617"/>
                <a:ext cx="1204112" cy="502984"/>
              </a:xfrm>
              <a:custGeom>
                <a:avLst/>
                <a:gdLst>
                  <a:gd name="T0" fmla="*/ 620 w 1422"/>
                  <a:gd name="T1" fmla="*/ 206 h 594"/>
                  <a:gd name="T2" fmla="*/ 676 w 1422"/>
                  <a:gd name="T3" fmla="*/ 0 h 594"/>
                  <a:gd name="T4" fmla="*/ 7 w 1422"/>
                  <a:gd name="T5" fmla="*/ 166 h 594"/>
                  <a:gd name="T6" fmla="*/ 2 w 1422"/>
                  <a:gd name="T7" fmla="*/ 168 h 594"/>
                  <a:gd name="T8" fmla="*/ 2 w 1422"/>
                  <a:gd name="T9" fmla="*/ 168 h 594"/>
                  <a:gd name="T10" fmla="*/ 0 w 1422"/>
                  <a:gd name="T11" fmla="*/ 168 h 594"/>
                  <a:gd name="T12" fmla="*/ 5 w 1422"/>
                  <a:gd name="T13" fmla="*/ 171 h 594"/>
                  <a:gd name="T14" fmla="*/ 1379 w 1422"/>
                  <a:gd name="T15" fmla="*/ 594 h 594"/>
                  <a:gd name="T16" fmla="*/ 1379 w 1422"/>
                  <a:gd name="T17" fmla="*/ 594 h 594"/>
                  <a:gd name="T18" fmla="*/ 1422 w 1422"/>
                  <a:gd name="T19" fmla="*/ 452 h 594"/>
                  <a:gd name="T20" fmla="*/ 620 w 1422"/>
                  <a:gd name="T21" fmla="*/ 206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2" h="594">
                    <a:moveTo>
                      <a:pt x="620" y="206"/>
                    </a:moveTo>
                    <a:lnTo>
                      <a:pt x="676" y="0"/>
                    </a:lnTo>
                    <a:lnTo>
                      <a:pt x="7" y="166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0" y="168"/>
                    </a:lnTo>
                    <a:lnTo>
                      <a:pt x="5" y="171"/>
                    </a:lnTo>
                    <a:lnTo>
                      <a:pt x="1379" y="594"/>
                    </a:lnTo>
                    <a:lnTo>
                      <a:pt x="1379" y="594"/>
                    </a:lnTo>
                    <a:lnTo>
                      <a:pt x="1422" y="452"/>
                    </a:lnTo>
                    <a:lnTo>
                      <a:pt x="62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97"/>
              <p:cNvSpPr>
                <a:spLocks/>
              </p:cNvSpPr>
              <p:nvPr/>
            </p:nvSpPr>
            <p:spPr bwMode="auto">
              <a:xfrm>
                <a:off x="9986582" y="2373529"/>
                <a:ext cx="895040" cy="176129"/>
              </a:xfrm>
              <a:custGeom>
                <a:avLst/>
                <a:gdLst>
                  <a:gd name="T0" fmla="*/ 0 w 1057"/>
                  <a:gd name="T1" fmla="*/ 208 h 208"/>
                  <a:gd name="T2" fmla="*/ 97 w 1057"/>
                  <a:gd name="T3" fmla="*/ 0 h 208"/>
                  <a:gd name="T4" fmla="*/ 1057 w 1057"/>
                  <a:gd name="T5" fmla="*/ 10 h 208"/>
                  <a:gd name="T6" fmla="*/ 0 w 1057"/>
                  <a:gd name="T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7" h="208">
                    <a:moveTo>
                      <a:pt x="0" y="208"/>
                    </a:moveTo>
                    <a:lnTo>
                      <a:pt x="97" y="0"/>
                    </a:lnTo>
                    <a:lnTo>
                      <a:pt x="1057" y="10"/>
                    </a:lnTo>
                    <a:lnTo>
                      <a:pt x="0" y="20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98"/>
              <p:cNvSpPr>
                <a:spLocks/>
              </p:cNvSpPr>
              <p:nvPr/>
            </p:nvSpPr>
            <p:spPr bwMode="auto">
              <a:xfrm>
                <a:off x="9986582" y="2383690"/>
                <a:ext cx="877258" cy="178669"/>
              </a:xfrm>
              <a:custGeom>
                <a:avLst/>
                <a:gdLst>
                  <a:gd name="T0" fmla="*/ 1036 w 1036"/>
                  <a:gd name="T1" fmla="*/ 0 h 211"/>
                  <a:gd name="T2" fmla="*/ 0 w 1036"/>
                  <a:gd name="T3" fmla="*/ 196 h 211"/>
                  <a:gd name="T4" fmla="*/ 186 w 1036"/>
                  <a:gd name="T5" fmla="*/ 211 h 211"/>
                  <a:gd name="T6" fmla="*/ 1036 w 1036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6" h="211">
                    <a:moveTo>
                      <a:pt x="1036" y="0"/>
                    </a:moveTo>
                    <a:lnTo>
                      <a:pt x="0" y="196"/>
                    </a:lnTo>
                    <a:lnTo>
                      <a:pt x="186" y="211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99"/>
              <p:cNvSpPr>
                <a:spLocks/>
              </p:cNvSpPr>
              <p:nvPr/>
            </p:nvSpPr>
            <p:spPr bwMode="auto">
              <a:xfrm>
                <a:off x="10144082" y="2381997"/>
                <a:ext cx="737540" cy="438629"/>
              </a:xfrm>
              <a:custGeom>
                <a:avLst/>
                <a:gdLst>
                  <a:gd name="T0" fmla="*/ 871 w 871"/>
                  <a:gd name="T1" fmla="*/ 0 h 518"/>
                  <a:gd name="T2" fmla="*/ 0 w 871"/>
                  <a:gd name="T3" fmla="*/ 213 h 518"/>
                  <a:gd name="T4" fmla="*/ 202 w 871"/>
                  <a:gd name="T5" fmla="*/ 518 h 518"/>
                  <a:gd name="T6" fmla="*/ 871 w 871"/>
                  <a:gd name="T7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1" h="518">
                    <a:moveTo>
                      <a:pt x="871" y="0"/>
                    </a:moveTo>
                    <a:lnTo>
                      <a:pt x="0" y="213"/>
                    </a:lnTo>
                    <a:lnTo>
                      <a:pt x="202" y="518"/>
                    </a:lnTo>
                    <a:lnTo>
                      <a:pt x="87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00"/>
              <p:cNvSpPr>
                <a:spLocks/>
              </p:cNvSpPr>
              <p:nvPr/>
            </p:nvSpPr>
            <p:spPr bwMode="auto">
              <a:xfrm>
                <a:off x="9873961" y="2185545"/>
                <a:ext cx="1007661" cy="196452"/>
              </a:xfrm>
              <a:custGeom>
                <a:avLst/>
                <a:gdLst>
                  <a:gd name="T0" fmla="*/ 230 w 1190"/>
                  <a:gd name="T1" fmla="*/ 222 h 232"/>
                  <a:gd name="T2" fmla="*/ 0 w 1190"/>
                  <a:gd name="T3" fmla="*/ 0 h 232"/>
                  <a:gd name="T4" fmla="*/ 1190 w 1190"/>
                  <a:gd name="T5" fmla="*/ 232 h 232"/>
                  <a:gd name="T6" fmla="*/ 230 w 1190"/>
                  <a:gd name="T7" fmla="*/ 22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0" h="232">
                    <a:moveTo>
                      <a:pt x="230" y="222"/>
                    </a:moveTo>
                    <a:lnTo>
                      <a:pt x="0" y="0"/>
                    </a:lnTo>
                    <a:lnTo>
                      <a:pt x="1190" y="232"/>
                    </a:lnTo>
                    <a:lnTo>
                      <a:pt x="230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01"/>
              <p:cNvSpPr>
                <a:spLocks/>
              </p:cNvSpPr>
              <p:nvPr/>
            </p:nvSpPr>
            <p:spPr bwMode="auto">
              <a:xfrm>
                <a:off x="7123639" y="3643690"/>
                <a:ext cx="246411" cy="252339"/>
              </a:xfrm>
              <a:custGeom>
                <a:avLst/>
                <a:gdLst>
                  <a:gd name="T0" fmla="*/ 45 w 123"/>
                  <a:gd name="T1" fmla="*/ 63 h 126"/>
                  <a:gd name="T2" fmla="*/ 45 w 123"/>
                  <a:gd name="T3" fmla="*/ 121 h 126"/>
                  <a:gd name="T4" fmla="*/ 123 w 123"/>
                  <a:gd name="T5" fmla="*/ 62 h 126"/>
                  <a:gd name="T6" fmla="*/ 44 w 123"/>
                  <a:gd name="T7" fmla="*/ 5 h 126"/>
                  <a:gd name="T8" fmla="*/ 45 w 123"/>
                  <a:gd name="T9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6">
                    <a:moveTo>
                      <a:pt x="45" y="63"/>
                    </a:moveTo>
                    <a:cubicBezTo>
                      <a:pt x="3" y="65"/>
                      <a:pt x="4" y="126"/>
                      <a:pt x="45" y="121"/>
                    </a:cubicBezTo>
                    <a:cubicBezTo>
                      <a:pt x="86" y="115"/>
                      <a:pt x="123" y="62"/>
                      <a:pt x="123" y="62"/>
                    </a:cubicBezTo>
                    <a:cubicBezTo>
                      <a:pt x="123" y="62"/>
                      <a:pt x="85" y="9"/>
                      <a:pt x="44" y="5"/>
                    </a:cubicBezTo>
                    <a:cubicBezTo>
                      <a:pt x="3" y="0"/>
                      <a:pt x="0" y="57"/>
                      <a:pt x="45" y="6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02"/>
              <p:cNvSpPr>
                <a:spLocks/>
              </p:cNvSpPr>
              <p:nvPr/>
            </p:nvSpPr>
            <p:spPr bwMode="auto">
              <a:xfrm>
                <a:off x="10170332" y="5528609"/>
                <a:ext cx="284516" cy="268427"/>
              </a:xfrm>
              <a:custGeom>
                <a:avLst/>
                <a:gdLst>
                  <a:gd name="T0" fmla="*/ 67 w 142"/>
                  <a:gd name="T1" fmla="*/ 65 h 134"/>
                  <a:gd name="T2" fmla="*/ 115 w 142"/>
                  <a:gd name="T3" fmla="*/ 33 h 134"/>
                  <a:gd name="T4" fmla="*/ 23 w 142"/>
                  <a:gd name="T5" fmla="*/ 0 h 134"/>
                  <a:gd name="T6" fmla="*/ 19 w 142"/>
                  <a:gd name="T7" fmla="*/ 97 h 134"/>
                  <a:gd name="T8" fmla="*/ 67 w 142"/>
                  <a:gd name="T9" fmla="*/ 6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34">
                    <a:moveTo>
                      <a:pt x="67" y="65"/>
                    </a:moveTo>
                    <a:cubicBezTo>
                      <a:pt x="91" y="98"/>
                      <a:pt x="142" y="64"/>
                      <a:pt x="115" y="33"/>
                    </a:cubicBezTo>
                    <a:cubicBezTo>
                      <a:pt x="88" y="1"/>
                      <a:pt x="23" y="0"/>
                      <a:pt x="23" y="0"/>
                    </a:cubicBezTo>
                    <a:cubicBezTo>
                      <a:pt x="23" y="0"/>
                      <a:pt x="0" y="60"/>
                      <a:pt x="19" y="97"/>
                    </a:cubicBezTo>
                    <a:cubicBezTo>
                      <a:pt x="37" y="134"/>
                      <a:pt x="87" y="105"/>
                      <a:pt x="67" y="6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03"/>
              <p:cNvSpPr>
                <a:spLocks/>
              </p:cNvSpPr>
              <p:nvPr/>
            </p:nvSpPr>
            <p:spPr bwMode="auto">
              <a:xfrm>
                <a:off x="9589445" y="1594497"/>
                <a:ext cx="350564" cy="354798"/>
              </a:xfrm>
              <a:custGeom>
                <a:avLst/>
                <a:gdLst>
                  <a:gd name="T0" fmla="*/ 81 w 175"/>
                  <a:gd name="T1" fmla="*/ 69 h 177"/>
                  <a:gd name="T2" fmla="*/ 1 w 175"/>
                  <a:gd name="T3" fmla="*/ 58 h 177"/>
                  <a:gd name="T4" fmla="*/ 66 w 175"/>
                  <a:gd name="T5" fmla="*/ 177 h 177"/>
                  <a:gd name="T6" fmla="*/ 160 w 175"/>
                  <a:gd name="T7" fmla="*/ 80 h 177"/>
                  <a:gd name="T8" fmla="*/ 81 w 175"/>
                  <a:gd name="T9" fmla="*/ 6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77">
                    <a:moveTo>
                      <a:pt x="81" y="69"/>
                    </a:moveTo>
                    <a:cubicBezTo>
                      <a:pt x="85" y="12"/>
                      <a:pt x="2" y="0"/>
                      <a:pt x="1" y="58"/>
                    </a:cubicBezTo>
                    <a:cubicBezTo>
                      <a:pt x="0" y="116"/>
                      <a:pt x="66" y="177"/>
                      <a:pt x="66" y="177"/>
                    </a:cubicBezTo>
                    <a:cubicBezTo>
                      <a:pt x="66" y="177"/>
                      <a:pt x="146" y="136"/>
                      <a:pt x="160" y="80"/>
                    </a:cubicBezTo>
                    <a:cubicBezTo>
                      <a:pt x="175" y="24"/>
                      <a:pt x="97" y="9"/>
                      <a:pt x="81" y="6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04"/>
              <p:cNvSpPr>
                <a:spLocks/>
              </p:cNvSpPr>
              <p:nvPr/>
            </p:nvSpPr>
            <p:spPr bwMode="auto">
              <a:xfrm>
                <a:off x="10867226" y="2493771"/>
                <a:ext cx="268427" cy="282822"/>
              </a:xfrm>
              <a:custGeom>
                <a:avLst/>
                <a:gdLst>
                  <a:gd name="T0" fmla="*/ 64 w 134"/>
                  <a:gd name="T1" fmla="*/ 75 h 141"/>
                  <a:gd name="T2" fmla="*/ 30 w 134"/>
                  <a:gd name="T3" fmla="*/ 28 h 141"/>
                  <a:gd name="T4" fmla="*/ 0 w 134"/>
                  <a:gd name="T5" fmla="*/ 120 h 141"/>
                  <a:gd name="T6" fmla="*/ 98 w 134"/>
                  <a:gd name="T7" fmla="*/ 121 h 141"/>
                  <a:gd name="T8" fmla="*/ 64 w 134"/>
                  <a:gd name="T9" fmla="*/ 7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1">
                    <a:moveTo>
                      <a:pt x="64" y="75"/>
                    </a:moveTo>
                    <a:cubicBezTo>
                      <a:pt x="96" y="49"/>
                      <a:pt x="60" y="0"/>
                      <a:pt x="30" y="28"/>
                    </a:cubicBezTo>
                    <a:cubicBezTo>
                      <a:pt x="0" y="56"/>
                      <a:pt x="0" y="120"/>
                      <a:pt x="0" y="120"/>
                    </a:cubicBezTo>
                    <a:cubicBezTo>
                      <a:pt x="0" y="120"/>
                      <a:pt x="61" y="141"/>
                      <a:pt x="98" y="121"/>
                    </a:cubicBezTo>
                    <a:cubicBezTo>
                      <a:pt x="134" y="101"/>
                      <a:pt x="103" y="53"/>
                      <a:pt x="64" y="7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05"/>
              <p:cNvSpPr>
                <a:spLocks/>
              </p:cNvSpPr>
              <p:nvPr/>
            </p:nvSpPr>
            <p:spPr bwMode="auto">
              <a:xfrm>
                <a:off x="10940049" y="3099214"/>
                <a:ext cx="594435" cy="606290"/>
              </a:xfrm>
              <a:custGeom>
                <a:avLst/>
                <a:gdLst>
                  <a:gd name="T0" fmla="*/ 239 w 297"/>
                  <a:gd name="T1" fmla="*/ 267 h 303"/>
                  <a:gd name="T2" fmla="*/ 253 w 297"/>
                  <a:gd name="T3" fmla="*/ 87 h 303"/>
                  <a:gd name="T4" fmla="*/ 79 w 297"/>
                  <a:gd name="T5" fmla="*/ 36 h 303"/>
                  <a:gd name="T6" fmla="*/ 37 w 297"/>
                  <a:gd name="T7" fmla="*/ 114 h 303"/>
                  <a:gd name="T8" fmla="*/ 0 w 297"/>
                  <a:gd name="T9" fmla="*/ 98 h 303"/>
                  <a:gd name="T10" fmla="*/ 9 w 297"/>
                  <a:gd name="T11" fmla="*/ 124 h 303"/>
                  <a:gd name="T12" fmla="*/ 39 w 297"/>
                  <a:gd name="T13" fmla="*/ 154 h 303"/>
                  <a:gd name="T14" fmla="*/ 65 w 297"/>
                  <a:gd name="T15" fmla="*/ 216 h 303"/>
                  <a:gd name="T16" fmla="*/ 239 w 297"/>
                  <a:gd name="T17" fmla="*/ 26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3">
                    <a:moveTo>
                      <a:pt x="239" y="267"/>
                    </a:moveTo>
                    <a:cubicBezTo>
                      <a:pt x="291" y="231"/>
                      <a:pt x="297" y="151"/>
                      <a:pt x="253" y="87"/>
                    </a:cubicBezTo>
                    <a:cubicBezTo>
                      <a:pt x="209" y="23"/>
                      <a:pt x="131" y="0"/>
                      <a:pt x="79" y="36"/>
                    </a:cubicBezTo>
                    <a:cubicBezTo>
                      <a:pt x="54" y="53"/>
                      <a:pt x="39" y="82"/>
                      <a:pt x="37" y="114"/>
                    </a:cubicBezTo>
                    <a:cubicBezTo>
                      <a:pt x="25" y="112"/>
                      <a:pt x="12" y="107"/>
                      <a:pt x="0" y="98"/>
                    </a:cubicBezTo>
                    <a:cubicBezTo>
                      <a:pt x="0" y="98"/>
                      <a:pt x="1" y="109"/>
                      <a:pt x="9" y="124"/>
                    </a:cubicBezTo>
                    <a:cubicBezTo>
                      <a:pt x="14" y="134"/>
                      <a:pt x="25" y="147"/>
                      <a:pt x="39" y="154"/>
                    </a:cubicBezTo>
                    <a:cubicBezTo>
                      <a:pt x="43" y="175"/>
                      <a:pt x="52" y="197"/>
                      <a:pt x="65" y="216"/>
                    </a:cubicBezTo>
                    <a:cubicBezTo>
                      <a:pt x="109" y="280"/>
                      <a:pt x="187" y="303"/>
                      <a:pt x="239" y="26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06"/>
              <p:cNvSpPr>
                <a:spLocks/>
              </p:cNvSpPr>
              <p:nvPr/>
            </p:nvSpPr>
            <p:spPr bwMode="auto">
              <a:xfrm>
                <a:off x="11151742" y="3271109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3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Freeform: Shape 107"/>
              <p:cNvSpPr>
                <a:spLocks/>
              </p:cNvSpPr>
              <p:nvPr/>
            </p:nvSpPr>
            <p:spPr bwMode="auto">
              <a:xfrm>
                <a:off x="11205936" y="3363408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2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Freeform: Shape 108"/>
              <p:cNvSpPr>
                <a:spLocks/>
              </p:cNvSpPr>
              <p:nvPr/>
            </p:nvSpPr>
            <p:spPr bwMode="auto">
              <a:xfrm>
                <a:off x="11258436" y="3455706"/>
                <a:ext cx="88064" cy="85524"/>
              </a:xfrm>
              <a:custGeom>
                <a:avLst/>
                <a:gdLst>
                  <a:gd name="T0" fmla="*/ 32 w 44"/>
                  <a:gd name="T1" fmla="*/ 38 h 43"/>
                  <a:gd name="T2" fmla="*/ 6 w 44"/>
                  <a:gd name="T3" fmla="*/ 31 h 43"/>
                  <a:gd name="T4" fmla="*/ 13 w 44"/>
                  <a:gd name="T5" fmla="*/ 5 h 43"/>
                  <a:gd name="T6" fmla="*/ 38 w 44"/>
                  <a:gd name="T7" fmla="*/ 12 h 43"/>
                  <a:gd name="T8" fmla="*/ 32 w 44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32" y="38"/>
                    </a:moveTo>
                    <a:cubicBezTo>
                      <a:pt x="23" y="43"/>
                      <a:pt x="11" y="40"/>
                      <a:pt x="6" y="31"/>
                    </a:cubicBezTo>
                    <a:cubicBezTo>
                      <a:pt x="0" y="22"/>
                      <a:pt x="4" y="11"/>
                      <a:pt x="13" y="5"/>
                    </a:cubicBezTo>
                    <a:cubicBezTo>
                      <a:pt x="22" y="0"/>
                      <a:pt x="33" y="3"/>
                      <a:pt x="38" y="12"/>
                    </a:cubicBezTo>
                    <a:cubicBezTo>
                      <a:pt x="44" y="21"/>
                      <a:pt x="41" y="33"/>
                      <a:pt x="32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Freeform: Shape 109"/>
              <p:cNvSpPr>
                <a:spLocks/>
              </p:cNvSpPr>
              <p:nvPr/>
            </p:nvSpPr>
            <p:spPr bwMode="auto">
              <a:xfrm>
                <a:off x="11261823" y="4094174"/>
                <a:ext cx="392903" cy="502984"/>
              </a:xfrm>
              <a:custGeom>
                <a:avLst/>
                <a:gdLst>
                  <a:gd name="T0" fmla="*/ 162 w 196"/>
                  <a:gd name="T1" fmla="*/ 0 h 251"/>
                  <a:gd name="T2" fmla="*/ 173 w 196"/>
                  <a:gd name="T3" fmla="*/ 9 h 251"/>
                  <a:gd name="T4" fmla="*/ 14 w 196"/>
                  <a:gd name="T5" fmla="*/ 250 h 251"/>
                  <a:gd name="T6" fmla="*/ 1 w 196"/>
                  <a:gd name="T7" fmla="*/ 242 h 251"/>
                  <a:gd name="T8" fmla="*/ 9 w 196"/>
                  <a:gd name="T9" fmla="*/ 230 h 251"/>
                  <a:gd name="T10" fmla="*/ 153 w 196"/>
                  <a:gd name="T11" fmla="*/ 13 h 251"/>
                  <a:gd name="T12" fmla="*/ 161 w 196"/>
                  <a:gd name="T13" fmla="*/ 1 h 251"/>
                  <a:gd name="T14" fmla="*/ 162 w 196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251">
                    <a:moveTo>
                      <a:pt x="162" y="0"/>
                    </a:moveTo>
                    <a:cubicBezTo>
                      <a:pt x="167" y="0"/>
                      <a:pt x="172" y="3"/>
                      <a:pt x="173" y="9"/>
                    </a:cubicBezTo>
                    <a:cubicBezTo>
                      <a:pt x="196" y="119"/>
                      <a:pt x="124" y="228"/>
                      <a:pt x="14" y="250"/>
                    </a:cubicBezTo>
                    <a:cubicBezTo>
                      <a:pt x="8" y="251"/>
                      <a:pt x="3" y="248"/>
                      <a:pt x="1" y="242"/>
                    </a:cubicBezTo>
                    <a:cubicBezTo>
                      <a:pt x="0" y="236"/>
                      <a:pt x="4" y="231"/>
                      <a:pt x="9" y="230"/>
                    </a:cubicBezTo>
                    <a:cubicBezTo>
                      <a:pt x="109" y="209"/>
                      <a:pt x="173" y="112"/>
                      <a:pt x="153" y="13"/>
                    </a:cubicBezTo>
                    <a:cubicBezTo>
                      <a:pt x="152" y="7"/>
                      <a:pt x="155" y="2"/>
                      <a:pt x="161" y="1"/>
                    </a:cubicBezTo>
                    <a:cubicBezTo>
                      <a:pt x="161" y="0"/>
                      <a:pt x="162" y="0"/>
                      <a:pt x="162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Freeform: Shape 110"/>
              <p:cNvSpPr>
                <a:spLocks/>
              </p:cNvSpPr>
              <p:nvPr/>
            </p:nvSpPr>
            <p:spPr bwMode="auto">
              <a:xfrm>
                <a:off x="11244041" y="4112803"/>
                <a:ext cx="288750" cy="392056"/>
              </a:xfrm>
              <a:custGeom>
                <a:avLst/>
                <a:gdLst>
                  <a:gd name="T0" fmla="*/ 125 w 144"/>
                  <a:gd name="T1" fmla="*/ 1 h 196"/>
                  <a:gd name="T2" fmla="*/ 136 w 144"/>
                  <a:gd name="T3" fmla="*/ 9 h 196"/>
                  <a:gd name="T4" fmla="*/ 113 w 144"/>
                  <a:gd name="T5" fmla="*/ 127 h 196"/>
                  <a:gd name="T6" fmla="*/ 13 w 144"/>
                  <a:gd name="T7" fmla="*/ 195 h 196"/>
                  <a:gd name="T8" fmla="*/ 1 w 144"/>
                  <a:gd name="T9" fmla="*/ 187 h 196"/>
                  <a:gd name="T10" fmla="*/ 9 w 144"/>
                  <a:gd name="T11" fmla="*/ 175 h 196"/>
                  <a:gd name="T12" fmla="*/ 96 w 144"/>
                  <a:gd name="T13" fmla="*/ 116 h 196"/>
                  <a:gd name="T14" fmla="*/ 116 w 144"/>
                  <a:gd name="T15" fmla="*/ 13 h 196"/>
                  <a:gd name="T16" fmla="*/ 124 w 144"/>
                  <a:gd name="T17" fmla="*/ 1 h 196"/>
                  <a:gd name="T18" fmla="*/ 125 w 144"/>
                  <a:gd name="T19" fmla="*/ 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96">
                    <a:moveTo>
                      <a:pt x="125" y="1"/>
                    </a:moveTo>
                    <a:cubicBezTo>
                      <a:pt x="130" y="0"/>
                      <a:pt x="135" y="4"/>
                      <a:pt x="136" y="9"/>
                    </a:cubicBezTo>
                    <a:cubicBezTo>
                      <a:pt x="144" y="50"/>
                      <a:pt x="136" y="92"/>
                      <a:pt x="113" y="127"/>
                    </a:cubicBezTo>
                    <a:cubicBezTo>
                      <a:pt x="90" y="162"/>
                      <a:pt x="54" y="186"/>
                      <a:pt x="13" y="195"/>
                    </a:cubicBezTo>
                    <a:cubicBezTo>
                      <a:pt x="8" y="196"/>
                      <a:pt x="2" y="192"/>
                      <a:pt x="1" y="187"/>
                    </a:cubicBezTo>
                    <a:cubicBezTo>
                      <a:pt x="0" y="181"/>
                      <a:pt x="3" y="176"/>
                      <a:pt x="9" y="175"/>
                    </a:cubicBezTo>
                    <a:cubicBezTo>
                      <a:pt x="45" y="167"/>
                      <a:pt x="76" y="146"/>
                      <a:pt x="96" y="116"/>
                    </a:cubicBezTo>
                    <a:cubicBezTo>
                      <a:pt x="116" y="85"/>
                      <a:pt x="123" y="49"/>
                      <a:pt x="116" y="13"/>
                    </a:cubicBezTo>
                    <a:cubicBezTo>
                      <a:pt x="114" y="8"/>
                      <a:pt x="118" y="2"/>
                      <a:pt x="124" y="1"/>
                    </a:cubicBezTo>
                    <a:cubicBezTo>
                      <a:pt x="124" y="1"/>
                      <a:pt x="125" y="1"/>
                      <a:pt x="125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Freeform: Shape 111"/>
              <p:cNvSpPr>
                <a:spLocks/>
              </p:cNvSpPr>
              <p:nvPr/>
            </p:nvSpPr>
            <p:spPr bwMode="auto">
              <a:xfrm>
                <a:off x="11223718" y="4132278"/>
                <a:ext cx="218468" cy="274355"/>
              </a:xfrm>
              <a:custGeom>
                <a:avLst/>
                <a:gdLst>
                  <a:gd name="T0" fmla="*/ 86 w 109"/>
                  <a:gd name="T1" fmla="*/ 1 h 137"/>
                  <a:gd name="T2" fmla="*/ 97 w 109"/>
                  <a:gd name="T3" fmla="*/ 9 h 137"/>
                  <a:gd name="T4" fmla="*/ 13 w 109"/>
                  <a:gd name="T5" fmla="*/ 136 h 137"/>
                  <a:gd name="T6" fmla="*/ 1 w 109"/>
                  <a:gd name="T7" fmla="*/ 128 h 137"/>
                  <a:gd name="T8" fmla="*/ 9 w 109"/>
                  <a:gd name="T9" fmla="*/ 116 h 137"/>
                  <a:gd name="T10" fmla="*/ 77 w 109"/>
                  <a:gd name="T11" fmla="*/ 13 h 137"/>
                  <a:gd name="T12" fmla="*/ 85 w 109"/>
                  <a:gd name="T13" fmla="*/ 1 h 137"/>
                  <a:gd name="T14" fmla="*/ 86 w 109"/>
                  <a:gd name="T15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7">
                    <a:moveTo>
                      <a:pt x="86" y="1"/>
                    </a:moveTo>
                    <a:cubicBezTo>
                      <a:pt x="91" y="0"/>
                      <a:pt x="96" y="4"/>
                      <a:pt x="97" y="9"/>
                    </a:cubicBezTo>
                    <a:cubicBezTo>
                      <a:pt x="109" y="67"/>
                      <a:pt x="71" y="124"/>
                      <a:pt x="13" y="136"/>
                    </a:cubicBezTo>
                    <a:cubicBezTo>
                      <a:pt x="8" y="137"/>
                      <a:pt x="2" y="134"/>
                      <a:pt x="1" y="128"/>
                    </a:cubicBezTo>
                    <a:cubicBezTo>
                      <a:pt x="0" y="122"/>
                      <a:pt x="3" y="117"/>
                      <a:pt x="9" y="116"/>
                    </a:cubicBezTo>
                    <a:cubicBezTo>
                      <a:pt x="56" y="106"/>
                      <a:pt x="86" y="60"/>
                      <a:pt x="77" y="13"/>
                    </a:cubicBezTo>
                    <a:cubicBezTo>
                      <a:pt x="75" y="8"/>
                      <a:pt x="79" y="2"/>
                      <a:pt x="85" y="1"/>
                    </a:cubicBezTo>
                    <a:cubicBezTo>
                      <a:pt x="85" y="1"/>
                      <a:pt x="86" y="1"/>
                      <a:pt x="8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Freeform: Shape 112"/>
              <p:cNvSpPr>
                <a:spLocks/>
              </p:cNvSpPr>
              <p:nvPr/>
            </p:nvSpPr>
            <p:spPr bwMode="auto">
              <a:xfrm>
                <a:off x="11198315" y="4152601"/>
                <a:ext cx="132097" cy="168508"/>
              </a:xfrm>
              <a:custGeom>
                <a:avLst/>
                <a:gdLst>
                  <a:gd name="T0" fmla="*/ 52 w 66"/>
                  <a:gd name="T1" fmla="*/ 1 h 84"/>
                  <a:gd name="T2" fmla="*/ 62 w 66"/>
                  <a:gd name="T3" fmla="*/ 9 h 84"/>
                  <a:gd name="T4" fmla="*/ 53 w 66"/>
                  <a:gd name="T5" fmla="*/ 56 h 84"/>
                  <a:gd name="T6" fmla="*/ 14 w 66"/>
                  <a:gd name="T7" fmla="*/ 82 h 84"/>
                  <a:gd name="T8" fmla="*/ 2 w 66"/>
                  <a:gd name="T9" fmla="*/ 74 h 84"/>
                  <a:gd name="T10" fmla="*/ 10 w 66"/>
                  <a:gd name="T11" fmla="*/ 62 h 84"/>
                  <a:gd name="T12" fmla="*/ 36 w 66"/>
                  <a:gd name="T13" fmla="*/ 44 h 84"/>
                  <a:gd name="T14" fmla="*/ 42 w 66"/>
                  <a:gd name="T15" fmla="*/ 13 h 84"/>
                  <a:gd name="T16" fmla="*/ 50 w 66"/>
                  <a:gd name="T17" fmla="*/ 1 h 84"/>
                  <a:gd name="T18" fmla="*/ 52 w 66"/>
                  <a:gd name="T1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4">
                    <a:moveTo>
                      <a:pt x="52" y="1"/>
                    </a:moveTo>
                    <a:cubicBezTo>
                      <a:pt x="57" y="0"/>
                      <a:pt x="61" y="4"/>
                      <a:pt x="62" y="9"/>
                    </a:cubicBezTo>
                    <a:cubicBezTo>
                      <a:pt x="66" y="25"/>
                      <a:pt x="63" y="42"/>
                      <a:pt x="53" y="56"/>
                    </a:cubicBezTo>
                    <a:cubicBezTo>
                      <a:pt x="44" y="70"/>
                      <a:pt x="30" y="79"/>
                      <a:pt x="14" y="82"/>
                    </a:cubicBezTo>
                    <a:cubicBezTo>
                      <a:pt x="8" y="84"/>
                      <a:pt x="3" y="80"/>
                      <a:pt x="2" y="74"/>
                    </a:cubicBezTo>
                    <a:cubicBezTo>
                      <a:pt x="0" y="69"/>
                      <a:pt x="4" y="63"/>
                      <a:pt x="10" y="62"/>
                    </a:cubicBezTo>
                    <a:cubicBezTo>
                      <a:pt x="20" y="60"/>
                      <a:pt x="30" y="54"/>
                      <a:pt x="36" y="44"/>
                    </a:cubicBezTo>
                    <a:cubicBezTo>
                      <a:pt x="42" y="35"/>
                      <a:pt x="44" y="24"/>
                      <a:pt x="42" y="13"/>
                    </a:cubicBezTo>
                    <a:cubicBezTo>
                      <a:pt x="41" y="7"/>
                      <a:pt x="45" y="2"/>
                      <a:pt x="50" y="1"/>
                    </a:cubicBezTo>
                    <a:cubicBezTo>
                      <a:pt x="51" y="1"/>
                      <a:pt x="51" y="1"/>
                      <a:pt x="5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Freeform: Shape 113"/>
              <p:cNvSpPr>
                <a:spLocks/>
              </p:cNvSpPr>
              <p:nvPr/>
            </p:nvSpPr>
            <p:spPr bwMode="auto">
              <a:xfrm>
                <a:off x="11182226" y="4168690"/>
                <a:ext cx="49960" cy="51653"/>
              </a:xfrm>
              <a:custGeom>
                <a:avLst/>
                <a:gdLst>
                  <a:gd name="T0" fmla="*/ 24 w 25"/>
                  <a:gd name="T1" fmla="*/ 10 h 26"/>
                  <a:gd name="T2" fmla="*/ 15 w 25"/>
                  <a:gd name="T3" fmla="*/ 24 h 26"/>
                  <a:gd name="T4" fmla="*/ 1 w 25"/>
                  <a:gd name="T5" fmla="*/ 15 h 26"/>
                  <a:gd name="T6" fmla="*/ 10 w 25"/>
                  <a:gd name="T7" fmla="*/ 1 h 26"/>
                  <a:gd name="T8" fmla="*/ 24 w 25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0"/>
                    </a:moveTo>
                    <a:cubicBezTo>
                      <a:pt x="25" y="17"/>
                      <a:pt x="21" y="23"/>
                      <a:pt x="15" y="24"/>
                    </a:cubicBezTo>
                    <a:cubicBezTo>
                      <a:pt x="9" y="26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7" y="0"/>
                      <a:pt x="23" y="4"/>
                      <a:pt x="24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1775666" y="2289848"/>
              <a:ext cx="2652903" cy="2653635"/>
              <a:chOff x="7777349" y="2243126"/>
              <a:chExt cx="3072095" cy="3072943"/>
            </a:xfrm>
          </p:grpSpPr>
          <p:sp>
            <p:nvSpPr>
              <p:cNvPr id="40" name="Oval 15"/>
              <p:cNvSpPr>
                <a:spLocks/>
              </p:cNvSpPr>
              <p:nvPr/>
            </p:nvSpPr>
            <p:spPr bwMode="auto">
              <a:xfrm>
                <a:off x="7777349" y="2243126"/>
                <a:ext cx="3072095" cy="307294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7859486" y="2325263"/>
                <a:ext cx="2907821" cy="2908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7"/>
              <p:cNvSpPr>
                <a:spLocks/>
              </p:cNvSpPr>
              <p:nvPr/>
            </p:nvSpPr>
            <p:spPr bwMode="auto">
              <a:xfrm>
                <a:off x="8095736" y="2562360"/>
                <a:ext cx="2435321" cy="243532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8"/>
              <p:cNvSpPr>
                <a:spLocks/>
              </p:cNvSpPr>
              <p:nvPr/>
            </p:nvSpPr>
            <p:spPr bwMode="auto">
              <a:xfrm>
                <a:off x="8255776" y="2722400"/>
                <a:ext cx="2115241" cy="21152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Oval 19"/>
              <p:cNvSpPr>
                <a:spLocks/>
              </p:cNvSpPr>
              <p:nvPr/>
            </p:nvSpPr>
            <p:spPr bwMode="auto">
              <a:xfrm>
                <a:off x="8502187" y="2968811"/>
                <a:ext cx="1619878" cy="162241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20"/>
              <p:cNvSpPr>
                <a:spLocks/>
              </p:cNvSpPr>
              <p:nvPr/>
            </p:nvSpPr>
            <p:spPr bwMode="auto">
              <a:xfrm>
                <a:off x="8663921" y="3130545"/>
                <a:ext cx="1298104" cy="129810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21"/>
              <p:cNvSpPr>
                <a:spLocks/>
              </p:cNvSpPr>
              <p:nvPr/>
            </p:nvSpPr>
            <p:spPr bwMode="auto">
              <a:xfrm>
                <a:off x="9147429" y="3613206"/>
                <a:ext cx="331935" cy="332782"/>
              </a:xfrm>
              <a:prstGeom prst="ellipse">
                <a:avLst/>
              </a:prstGeom>
              <a:solidFill>
                <a:srgbClr val="D8574A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1208232" y="1750200"/>
              <a:ext cx="1912898" cy="1897542"/>
              <a:chOff x="7120252" y="1618207"/>
              <a:chExt cx="2215160" cy="2197378"/>
            </a:xfrm>
          </p:grpSpPr>
          <p:sp>
            <p:nvSpPr>
              <p:cNvPr id="32" name="Freeform: Shape 7"/>
              <p:cNvSpPr>
                <a:spLocks/>
              </p:cNvSpPr>
              <p:nvPr/>
            </p:nvSpPr>
            <p:spPr bwMode="auto">
              <a:xfrm>
                <a:off x="7729083" y="2227884"/>
                <a:ext cx="1153306" cy="1141451"/>
              </a:xfrm>
              <a:custGeom>
                <a:avLst/>
                <a:gdLst>
                  <a:gd name="T0" fmla="*/ 575 w 576"/>
                  <a:gd name="T1" fmla="*/ 518 h 570"/>
                  <a:gd name="T2" fmla="*/ 576 w 576"/>
                  <a:gd name="T3" fmla="*/ 518 h 570"/>
                  <a:gd name="T4" fmla="*/ 52 w 576"/>
                  <a:gd name="T5" fmla="*/ 0 h 570"/>
                  <a:gd name="T6" fmla="*/ 37 w 576"/>
                  <a:gd name="T7" fmla="*/ 37 h 570"/>
                  <a:gd name="T8" fmla="*/ 0 w 576"/>
                  <a:gd name="T9" fmla="*/ 52 h 570"/>
                  <a:gd name="T10" fmla="*/ 524 w 576"/>
                  <a:gd name="T11" fmla="*/ 570 h 570"/>
                  <a:gd name="T12" fmla="*/ 525 w 576"/>
                  <a:gd name="T13" fmla="*/ 569 h 570"/>
                  <a:gd name="T14" fmla="*/ 575 w 576"/>
                  <a:gd name="T15" fmla="*/ 518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6" h="570">
                    <a:moveTo>
                      <a:pt x="575" y="518"/>
                    </a:moveTo>
                    <a:cubicBezTo>
                      <a:pt x="576" y="518"/>
                      <a:pt x="576" y="518"/>
                      <a:pt x="576" y="51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7" y="12"/>
                      <a:pt x="42" y="24"/>
                      <a:pt x="37" y="37"/>
                    </a:cubicBezTo>
                    <a:cubicBezTo>
                      <a:pt x="24" y="42"/>
                      <a:pt x="12" y="47"/>
                      <a:pt x="0" y="52"/>
                    </a:cubicBezTo>
                    <a:cubicBezTo>
                      <a:pt x="524" y="570"/>
                      <a:pt x="524" y="570"/>
                      <a:pt x="524" y="570"/>
                    </a:cubicBezTo>
                    <a:cubicBezTo>
                      <a:pt x="525" y="569"/>
                      <a:pt x="525" y="569"/>
                      <a:pt x="525" y="569"/>
                    </a:cubicBezTo>
                    <a:lnTo>
                      <a:pt x="575" y="5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8"/>
              <p:cNvSpPr>
                <a:spLocks/>
              </p:cNvSpPr>
              <p:nvPr/>
            </p:nvSpPr>
            <p:spPr bwMode="auto">
              <a:xfrm>
                <a:off x="8936582" y="3420988"/>
                <a:ext cx="398830" cy="394597"/>
              </a:xfrm>
              <a:custGeom>
                <a:avLst/>
                <a:gdLst>
                  <a:gd name="T0" fmla="*/ 199 w 199"/>
                  <a:gd name="T1" fmla="*/ 197 h 197"/>
                  <a:gd name="T2" fmla="*/ 59 w 199"/>
                  <a:gd name="T3" fmla="*/ 0 h 197"/>
                  <a:gd name="T4" fmla="*/ 58 w 199"/>
                  <a:gd name="T5" fmla="*/ 0 h 197"/>
                  <a:gd name="T6" fmla="*/ 55 w 199"/>
                  <a:gd name="T7" fmla="*/ 4 h 197"/>
                  <a:gd name="T8" fmla="*/ 5 w 199"/>
                  <a:gd name="T9" fmla="*/ 55 h 197"/>
                  <a:gd name="T10" fmla="*/ 0 w 199"/>
                  <a:gd name="T11" fmla="*/ 58 h 197"/>
                  <a:gd name="T12" fmla="*/ 1 w 199"/>
                  <a:gd name="T13" fmla="*/ 59 h 197"/>
                  <a:gd name="T14" fmla="*/ 199 w 199"/>
                  <a:gd name="T1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97">
                    <a:moveTo>
                      <a:pt x="199" y="197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8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7"/>
                      <a:pt x="0" y="58"/>
                    </a:cubicBezTo>
                    <a:cubicBezTo>
                      <a:pt x="1" y="58"/>
                      <a:pt x="1" y="59"/>
                      <a:pt x="1" y="59"/>
                    </a:cubicBezTo>
                    <a:lnTo>
                      <a:pt x="199" y="1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9"/>
              <p:cNvSpPr>
                <a:spLocks/>
              </p:cNvSpPr>
              <p:nvPr/>
            </p:nvSpPr>
            <p:spPr bwMode="auto">
              <a:xfrm>
                <a:off x="8892550" y="3375263"/>
                <a:ext cx="164274" cy="165968"/>
              </a:xfrm>
              <a:custGeom>
                <a:avLst/>
                <a:gdLst>
                  <a:gd name="T0" fmla="*/ 77 w 82"/>
                  <a:gd name="T1" fmla="*/ 27 h 83"/>
                  <a:gd name="T2" fmla="*/ 80 w 82"/>
                  <a:gd name="T3" fmla="*/ 23 h 83"/>
                  <a:gd name="T4" fmla="*/ 77 w 82"/>
                  <a:gd name="T5" fmla="*/ 7 h 83"/>
                  <a:gd name="T6" fmla="*/ 75 w 82"/>
                  <a:gd name="T7" fmla="*/ 6 h 83"/>
                  <a:gd name="T8" fmla="*/ 55 w 82"/>
                  <a:gd name="T9" fmla="*/ 6 h 83"/>
                  <a:gd name="T10" fmla="*/ 5 w 82"/>
                  <a:gd name="T11" fmla="*/ 57 h 83"/>
                  <a:gd name="T12" fmla="*/ 5 w 82"/>
                  <a:gd name="T13" fmla="*/ 77 h 83"/>
                  <a:gd name="T14" fmla="*/ 7 w 82"/>
                  <a:gd name="T15" fmla="*/ 78 h 83"/>
                  <a:gd name="T16" fmla="*/ 22 w 82"/>
                  <a:gd name="T17" fmla="*/ 81 h 83"/>
                  <a:gd name="T18" fmla="*/ 27 w 82"/>
                  <a:gd name="T19" fmla="*/ 78 h 83"/>
                  <a:gd name="T20" fmla="*/ 77 w 82"/>
                  <a:gd name="T21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3">
                    <a:moveTo>
                      <a:pt x="77" y="27"/>
                    </a:moveTo>
                    <a:cubicBezTo>
                      <a:pt x="78" y="26"/>
                      <a:pt x="79" y="25"/>
                      <a:pt x="80" y="23"/>
                    </a:cubicBezTo>
                    <a:cubicBezTo>
                      <a:pt x="82" y="18"/>
                      <a:pt x="81" y="12"/>
                      <a:pt x="77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0" y="0"/>
                      <a:pt x="61" y="1"/>
                      <a:pt x="55" y="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0" y="71"/>
                      <a:pt x="5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1" y="82"/>
                      <a:pt x="17" y="83"/>
                      <a:pt x="22" y="81"/>
                    </a:cubicBezTo>
                    <a:cubicBezTo>
                      <a:pt x="24" y="80"/>
                      <a:pt x="25" y="79"/>
                      <a:pt x="27" y="78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0"/>
              <p:cNvSpPr>
                <a:spLocks/>
              </p:cNvSpPr>
              <p:nvPr/>
            </p:nvSpPr>
            <p:spPr bwMode="auto">
              <a:xfrm>
                <a:off x="8850211" y="3335464"/>
                <a:ext cx="164274" cy="164274"/>
              </a:xfrm>
              <a:custGeom>
                <a:avLst/>
                <a:gdLst>
                  <a:gd name="T0" fmla="*/ 76 w 82"/>
                  <a:gd name="T1" fmla="*/ 6 h 82"/>
                  <a:gd name="T2" fmla="*/ 75 w 82"/>
                  <a:gd name="T3" fmla="*/ 5 h 82"/>
                  <a:gd name="T4" fmla="*/ 62 w 82"/>
                  <a:gd name="T5" fmla="*/ 1 h 82"/>
                  <a:gd name="T6" fmla="*/ 58 w 82"/>
                  <a:gd name="T7" fmla="*/ 8 h 82"/>
                  <a:gd name="T8" fmla="*/ 8 w 82"/>
                  <a:gd name="T9" fmla="*/ 58 h 82"/>
                  <a:gd name="T10" fmla="*/ 1 w 82"/>
                  <a:gd name="T11" fmla="*/ 62 h 82"/>
                  <a:gd name="T12" fmla="*/ 5 w 82"/>
                  <a:gd name="T13" fmla="*/ 75 h 82"/>
                  <a:gd name="T14" fmla="*/ 6 w 82"/>
                  <a:gd name="T15" fmla="*/ 77 h 82"/>
                  <a:gd name="T16" fmla="*/ 26 w 82"/>
                  <a:gd name="T17" fmla="*/ 77 h 82"/>
                  <a:gd name="T18" fmla="*/ 76 w 82"/>
                  <a:gd name="T19" fmla="*/ 26 h 82"/>
                  <a:gd name="T20" fmla="*/ 76 w 82"/>
                  <a:gd name="T21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6" y="6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1" y="1"/>
                      <a:pt x="66" y="0"/>
                      <a:pt x="62" y="1"/>
                    </a:cubicBezTo>
                    <a:cubicBezTo>
                      <a:pt x="61" y="4"/>
                      <a:pt x="60" y="6"/>
                      <a:pt x="58" y="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6" y="60"/>
                      <a:pt x="3" y="62"/>
                      <a:pt x="1" y="62"/>
                    </a:cubicBezTo>
                    <a:cubicBezTo>
                      <a:pt x="0" y="67"/>
                      <a:pt x="1" y="72"/>
                      <a:pt x="5" y="75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2" y="82"/>
                      <a:pt x="21" y="82"/>
                      <a:pt x="26" y="7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82" y="21"/>
                      <a:pt x="82" y="12"/>
                      <a:pt x="76" y="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1"/>
              <p:cNvSpPr>
                <a:spLocks/>
              </p:cNvSpPr>
              <p:nvPr/>
            </p:nvSpPr>
            <p:spPr bwMode="auto">
              <a:xfrm>
                <a:off x="8812953" y="3297359"/>
                <a:ext cx="163427" cy="164274"/>
              </a:xfrm>
              <a:custGeom>
                <a:avLst/>
                <a:gdLst>
                  <a:gd name="T0" fmla="*/ 77 w 82"/>
                  <a:gd name="T1" fmla="*/ 27 h 82"/>
                  <a:gd name="T2" fmla="*/ 81 w 82"/>
                  <a:gd name="T3" fmla="*/ 20 h 82"/>
                  <a:gd name="T4" fmla="*/ 77 w 82"/>
                  <a:gd name="T5" fmla="*/ 7 h 82"/>
                  <a:gd name="T6" fmla="*/ 75 w 82"/>
                  <a:gd name="T7" fmla="*/ 5 h 82"/>
                  <a:gd name="T8" fmla="*/ 55 w 82"/>
                  <a:gd name="T9" fmla="*/ 6 h 82"/>
                  <a:gd name="T10" fmla="*/ 5 w 82"/>
                  <a:gd name="T11" fmla="*/ 56 h 82"/>
                  <a:gd name="T12" fmla="*/ 5 w 82"/>
                  <a:gd name="T13" fmla="*/ 76 h 82"/>
                  <a:gd name="T14" fmla="*/ 7 w 82"/>
                  <a:gd name="T15" fmla="*/ 78 h 82"/>
                  <a:gd name="T16" fmla="*/ 20 w 82"/>
                  <a:gd name="T17" fmla="*/ 81 h 82"/>
                  <a:gd name="T18" fmla="*/ 27 w 82"/>
                  <a:gd name="T19" fmla="*/ 77 h 82"/>
                  <a:gd name="T20" fmla="*/ 77 w 82"/>
                  <a:gd name="T21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7" y="27"/>
                    </a:moveTo>
                    <a:cubicBezTo>
                      <a:pt x="79" y="25"/>
                      <a:pt x="80" y="23"/>
                      <a:pt x="81" y="20"/>
                    </a:cubicBezTo>
                    <a:cubicBezTo>
                      <a:pt x="82" y="15"/>
                      <a:pt x="80" y="11"/>
                      <a:pt x="77" y="7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0" y="0"/>
                      <a:pt x="61" y="0"/>
                      <a:pt x="55" y="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0" y="62"/>
                      <a:pt x="0" y="71"/>
                      <a:pt x="5" y="76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0" y="81"/>
                      <a:pt x="15" y="82"/>
                      <a:pt x="20" y="81"/>
                    </a:cubicBezTo>
                    <a:cubicBezTo>
                      <a:pt x="22" y="81"/>
                      <a:pt x="25" y="79"/>
                      <a:pt x="27" y="77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2"/>
              <p:cNvSpPr>
                <a:spLocks/>
              </p:cNvSpPr>
              <p:nvPr/>
            </p:nvSpPr>
            <p:spPr bwMode="auto">
              <a:xfrm>
                <a:off x="8768074" y="3255021"/>
                <a:ext cx="166814" cy="165968"/>
              </a:xfrm>
              <a:custGeom>
                <a:avLst/>
                <a:gdLst>
                  <a:gd name="T0" fmla="*/ 77 w 83"/>
                  <a:gd name="T1" fmla="*/ 7 h 83"/>
                  <a:gd name="T2" fmla="*/ 76 w 83"/>
                  <a:gd name="T3" fmla="*/ 5 h 83"/>
                  <a:gd name="T4" fmla="*/ 57 w 83"/>
                  <a:gd name="T5" fmla="*/ 5 h 83"/>
                  <a:gd name="T6" fmla="*/ 56 w 83"/>
                  <a:gd name="T7" fmla="*/ 5 h 83"/>
                  <a:gd name="T8" fmla="*/ 6 w 83"/>
                  <a:gd name="T9" fmla="*/ 56 h 83"/>
                  <a:gd name="T10" fmla="*/ 5 w 83"/>
                  <a:gd name="T11" fmla="*/ 57 h 83"/>
                  <a:gd name="T12" fmla="*/ 6 w 83"/>
                  <a:gd name="T13" fmla="*/ 76 h 83"/>
                  <a:gd name="T14" fmla="*/ 7 w 83"/>
                  <a:gd name="T15" fmla="*/ 77 h 83"/>
                  <a:gd name="T16" fmla="*/ 27 w 83"/>
                  <a:gd name="T17" fmla="*/ 77 h 83"/>
                  <a:gd name="T18" fmla="*/ 77 w 83"/>
                  <a:gd name="T19" fmla="*/ 27 h 83"/>
                  <a:gd name="T20" fmla="*/ 77 w 83"/>
                  <a:gd name="T21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83">
                    <a:moveTo>
                      <a:pt x="77" y="7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0" y="0"/>
                      <a:pt x="62" y="0"/>
                      <a:pt x="57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1" y="71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3" y="83"/>
                      <a:pt x="22" y="83"/>
                      <a:pt x="27" y="7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83" y="21"/>
                      <a:pt x="83" y="12"/>
                      <a:pt x="77" y="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3"/>
              <p:cNvSpPr>
                <a:spLocks/>
              </p:cNvSpPr>
              <p:nvPr/>
            </p:nvSpPr>
            <p:spPr bwMode="auto">
              <a:xfrm>
                <a:off x="7120252" y="1830747"/>
                <a:ext cx="682500" cy="709597"/>
              </a:xfrm>
              <a:custGeom>
                <a:avLst/>
                <a:gdLst>
                  <a:gd name="T0" fmla="*/ 222 w 341"/>
                  <a:gd name="T1" fmla="*/ 117 h 354"/>
                  <a:gd name="T2" fmla="*/ 27 w 341"/>
                  <a:gd name="T3" fmla="*/ 120 h 354"/>
                  <a:gd name="T4" fmla="*/ 304 w 341"/>
                  <a:gd name="T5" fmla="*/ 250 h 354"/>
                  <a:gd name="T6" fmla="*/ 341 w 341"/>
                  <a:gd name="T7" fmla="*/ 235 h 354"/>
                  <a:gd name="T8" fmla="*/ 222 w 341"/>
                  <a:gd name="T9" fmla="*/ 117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54">
                    <a:moveTo>
                      <a:pt x="222" y="117"/>
                    </a:moveTo>
                    <a:cubicBezTo>
                      <a:pt x="96" y="0"/>
                      <a:pt x="56" y="8"/>
                      <a:pt x="27" y="120"/>
                    </a:cubicBezTo>
                    <a:cubicBezTo>
                      <a:pt x="0" y="220"/>
                      <a:pt x="38" y="354"/>
                      <a:pt x="304" y="250"/>
                    </a:cubicBezTo>
                    <a:cubicBezTo>
                      <a:pt x="316" y="245"/>
                      <a:pt x="328" y="240"/>
                      <a:pt x="341" y="235"/>
                    </a:cubicBezTo>
                    <a:cubicBezTo>
                      <a:pt x="293" y="188"/>
                      <a:pt x="253" y="149"/>
                      <a:pt x="222" y="11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4"/>
              <p:cNvSpPr>
                <a:spLocks/>
              </p:cNvSpPr>
              <p:nvPr/>
            </p:nvSpPr>
            <p:spPr bwMode="auto">
              <a:xfrm>
                <a:off x="7322631" y="1618207"/>
                <a:ext cx="712984" cy="683347"/>
              </a:xfrm>
              <a:custGeom>
                <a:avLst/>
                <a:gdLst>
                  <a:gd name="T0" fmla="*/ 240 w 356"/>
                  <a:gd name="T1" fmla="*/ 341 h 341"/>
                  <a:gd name="T2" fmla="*/ 255 w 356"/>
                  <a:gd name="T3" fmla="*/ 304 h 341"/>
                  <a:gd name="T4" fmla="*/ 122 w 356"/>
                  <a:gd name="T5" fmla="*/ 27 h 341"/>
                  <a:gd name="T6" fmla="*/ 121 w 356"/>
                  <a:gd name="T7" fmla="*/ 223 h 341"/>
                  <a:gd name="T8" fmla="*/ 240 w 356"/>
                  <a:gd name="T9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41">
                    <a:moveTo>
                      <a:pt x="240" y="341"/>
                    </a:moveTo>
                    <a:cubicBezTo>
                      <a:pt x="245" y="328"/>
                      <a:pt x="250" y="316"/>
                      <a:pt x="255" y="304"/>
                    </a:cubicBezTo>
                    <a:cubicBezTo>
                      <a:pt x="356" y="36"/>
                      <a:pt x="222" y="0"/>
                      <a:pt x="122" y="27"/>
                    </a:cubicBezTo>
                    <a:cubicBezTo>
                      <a:pt x="10" y="59"/>
                      <a:pt x="0" y="94"/>
                      <a:pt x="121" y="223"/>
                    </a:cubicBezTo>
                    <a:cubicBezTo>
                      <a:pt x="152" y="255"/>
                      <a:pt x="192" y="294"/>
                      <a:pt x="240" y="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152" name="文本框 151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884165" y="3054076"/>
            <a:ext cx="5119643" cy="2706837"/>
            <a:chOff x="874277" y="3329042"/>
            <a:chExt cx="3024188" cy="3148929"/>
          </a:xfrm>
        </p:grpSpPr>
        <p:sp>
          <p:nvSpPr>
            <p:cNvPr id="167" name="矩形 166"/>
            <p:cNvSpPr/>
            <p:nvPr/>
          </p:nvSpPr>
          <p:spPr>
            <a:xfrm>
              <a:off x="874277" y="3892649"/>
              <a:ext cx="3024188" cy="25853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Nghiên cứu và tìm hiểu các thuật toán cơ bản và phổ biến trong Machine Learing</a:t>
              </a:r>
            </a:p>
            <a:p>
              <a:pPr lvl="1"/>
              <a:r>
                <a:rPr lang="en-US"/>
                <a:t>Xác định các thuật toán phù hợp với dự án</a:t>
              </a:r>
            </a:p>
            <a:p>
              <a:pPr lvl="1"/>
              <a:r>
                <a:rPr lang="en-US"/>
                <a:t>Áp dụng các thuật toán đã chọn vào dự án 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1339349" y="3329042"/>
              <a:ext cx="1635287" cy="6536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800" smtClean="0"/>
                <a:t>Chọn thuật toán</a:t>
              </a:r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4284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048000" y="2135445"/>
            <a:ext cx="6096000" cy="1358952"/>
            <a:chOff x="3403358" y="2681557"/>
            <a:chExt cx="5324136" cy="1186884"/>
          </a:xfrm>
        </p:grpSpPr>
        <p:sp>
          <p:nvSpPr>
            <p:cNvPr id="4" name="Rectangle: Rounded Corners 3"/>
            <p:cNvSpPr/>
            <p:nvPr/>
          </p:nvSpPr>
          <p:spPr>
            <a:xfrm rot="2700000">
              <a:off x="3403356" y="2681559"/>
              <a:ext cx="1186884" cy="1186880"/>
            </a:xfrm>
            <a:prstGeom prst="roundRect">
              <a:avLst>
                <a:gd name="adj" fmla="val 1044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: Rounded Corners 11"/>
            <p:cNvSpPr/>
            <p:nvPr/>
          </p:nvSpPr>
          <p:spPr>
            <a:xfrm rot="2700000">
              <a:off x="4794840" y="2681559"/>
              <a:ext cx="1186884" cy="1186880"/>
            </a:xfrm>
            <a:prstGeom prst="roundRect">
              <a:avLst>
                <a:gd name="adj" fmla="val 1044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: Rounded Corners 32"/>
            <p:cNvSpPr/>
            <p:nvPr/>
          </p:nvSpPr>
          <p:spPr>
            <a:xfrm rot="2700000">
              <a:off x="6173899" y="2681559"/>
              <a:ext cx="1186884" cy="1186880"/>
            </a:xfrm>
            <a:prstGeom prst="roundRect">
              <a:avLst>
                <a:gd name="adj" fmla="val 1044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: Rounded Corners 39"/>
            <p:cNvSpPr/>
            <p:nvPr/>
          </p:nvSpPr>
          <p:spPr>
            <a:xfrm rot="18900000" flipH="1">
              <a:off x="7540610" y="2681559"/>
              <a:ext cx="1186884" cy="1186880"/>
            </a:xfrm>
            <a:prstGeom prst="roundRect">
              <a:avLst>
                <a:gd name="adj" fmla="val 1044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87"/>
            <p:cNvSpPr>
              <a:spLocks/>
            </p:cNvSpPr>
            <p:nvPr/>
          </p:nvSpPr>
          <p:spPr bwMode="auto">
            <a:xfrm>
              <a:off x="6444830" y="2940911"/>
              <a:ext cx="633204" cy="633204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88"/>
            <p:cNvSpPr>
              <a:spLocks/>
            </p:cNvSpPr>
            <p:nvPr/>
          </p:nvSpPr>
          <p:spPr bwMode="auto">
            <a:xfrm>
              <a:off x="3677806" y="2940911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89"/>
            <p:cNvSpPr>
              <a:spLocks/>
            </p:cNvSpPr>
            <p:nvPr/>
          </p:nvSpPr>
          <p:spPr bwMode="auto">
            <a:xfrm>
              <a:off x="5073479" y="2940911"/>
              <a:ext cx="633204" cy="633204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90"/>
            <p:cNvSpPr>
              <a:spLocks/>
            </p:cNvSpPr>
            <p:nvPr/>
          </p:nvSpPr>
          <p:spPr bwMode="auto">
            <a:xfrm>
              <a:off x="7814223" y="2940911"/>
              <a:ext cx="633204" cy="633204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47080" y="4109104"/>
            <a:ext cx="6076336" cy="1967232"/>
            <a:chOff x="734280" y="3240178"/>
            <a:chExt cx="5918223" cy="1762214"/>
          </a:xfrm>
        </p:grpSpPr>
        <p:sp>
          <p:nvSpPr>
            <p:cNvPr id="44" name="矩形 43"/>
            <p:cNvSpPr/>
            <p:nvPr/>
          </p:nvSpPr>
          <p:spPr>
            <a:xfrm>
              <a:off x="734280" y="3802063"/>
              <a:ext cx="5918223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Từ dữ liệu đã xử lí trước , thông qua việc áp dụng các thuật toán để tạo ra 1 bộ model để từ đó so sánh với dữ liệu test và cho ra kết quả theo mong đợi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242357" y="3240178"/>
              <a:ext cx="2241974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2800"/>
                <a:t>Huấn luyện</a:t>
              </a:r>
              <a:endParaRPr lang="zh-CN" alt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20431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188"/>
          <p:cNvGrpSpPr/>
          <p:nvPr/>
        </p:nvGrpSpPr>
        <p:grpSpPr>
          <a:xfrm>
            <a:off x="7780536" y="1842730"/>
            <a:ext cx="1495029" cy="1946633"/>
            <a:chOff x="4118760" y="4761439"/>
            <a:chExt cx="3447200" cy="4488502"/>
          </a:xfrm>
        </p:grpSpPr>
        <p:sp>
          <p:nvSpPr>
            <p:cNvPr id="224" name="Freeform: Shape 189"/>
            <p:cNvSpPr>
              <a:spLocks/>
            </p:cNvSpPr>
            <p:nvPr/>
          </p:nvSpPr>
          <p:spPr bwMode="auto">
            <a:xfrm rot="1809314">
              <a:off x="4469495" y="7715814"/>
              <a:ext cx="1233004" cy="1531658"/>
            </a:xfrm>
            <a:custGeom>
              <a:avLst/>
              <a:gdLst>
                <a:gd name="T0" fmla="*/ 263 w 4756"/>
                <a:gd name="T1" fmla="*/ 0 h 5914"/>
                <a:gd name="T2" fmla="*/ 0 w 4756"/>
                <a:gd name="T3" fmla="*/ 3528 h 5914"/>
                <a:gd name="T4" fmla="*/ 970 w 4756"/>
                <a:gd name="T5" fmla="*/ 2841 h 5914"/>
                <a:gd name="T6" fmla="*/ 2410 w 4756"/>
                <a:gd name="T7" fmla="*/ 5913 h 5914"/>
                <a:gd name="T8" fmla="*/ 3785 w 4756"/>
                <a:gd name="T9" fmla="*/ 2834 h 5914"/>
                <a:gd name="T10" fmla="*/ 4755 w 4756"/>
                <a:gd name="T11" fmla="*/ 3528 h 5914"/>
                <a:gd name="T12" fmla="*/ 4518 w 4756"/>
                <a:gd name="T13" fmla="*/ 0 h 5914"/>
                <a:gd name="T14" fmla="*/ 263 w 4756"/>
                <a:gd name="T15" fmla="*/ 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6" h="5914">
                  <a:moveTo>
                    <a:pt x="263" y="0"/>
                  </a:moveTo>
                  <a:lnTo>
                    <a:pt x="0" y="3528"/>
                  </a:lnTo>
                  <a:lnTo>
                    <a:pt x="970" y="2841"/>
                  </a:lnTo>
                  <a:lnTo>
                    <a:pt x="2410" y="5913"/>
                  </a:lnTo>
                  <a:lnTo>
                    <a:pt x="3785" y="2834"/>
                  </a:lnTo>
                  <a:lnTo>
                    <a:pt x="4755" y="3528"/>
                  </a:lnTo>
                  <a:lnTo>
                    <a:pt x="4518" y="0"/>
                  </a:lnTo>
                  <a:lnTo>
                    <a:pt x="263" y="0"/>
                  </a:lnTo>
                </a:path>
              </a:pathLst>
            </a:custGeom>
            <a:solidFill>
              <a:srgbClr val="FF64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Freeform: Shape 190"/>
            <p:cNvSpPr>
              <a:spLocks/>
            </p:cNvSpPr>
            <p:nvPr/>
          </p:nvSpPr>
          <p:spPr bwMode="auto">
            <a:xfrm rot="1809314">
              <a:off x="4731911" y="7756928"/>
              <a:ext cx="999671" cy="975003"/>
            </a:xfrm>
            <a:custGeom>
              <a:avLst/>
              <a:gdLst>
                <a:gd name="T0" fmla="*/ 3619 w 3858"/>
                <a:gd name="T1" fmla="*/ 0 h 3767"/>
                <a:gd name="T2" fmla="*/ 174 w 3858"/>
                <a:gd name="T3" fmla="*/ 0 h 3767"/>
                <a:gd name="T4" fmla="*/ 244 w 3858"/>
                <a:gd name="T5" fmla="*/ 154 h 3767"/>
                <a:gd name="T6" fmla="*/ 0 w 3858"/>
                <a:gd name="T7" fmla="*/ 2442 h 3767"/>
                <a:gd name="T8" fmla="*/ 945 w 3858"/>
                <a:gd name="T9" fmla="*/ 1645 h 3767"/>
                <a:gd name="T10" fmla="*/ 1935 w 3858"/>
                <a:gd name="T11" fmla="*/ 3766 h 3767"/>
                <a:gd name="T12" fmla="*/ 2892 w 3858"/>
                <a:gd name="T13" fmla="*/ 1626 h 3767"/>
                <a:gd name="T14" fmla="*/ 3857 w 3858"/>
                <a:gd name="T15" fmla="*/ 2442 h 3767"/>
                <a:gd name="T16" fmla="*/ 3599 w 3858"/>
                <a:gd name="T17" fmla="*/ 45 h 3767"/>
                <a:gd name="T18" fmla="*/ 3619 w 3858"/>
                <a:gd name="T19" fmla="*/ 0 h 3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8" h="3767">
                  <a:moveTo>
                    <a:pt x="3619" y="0"/>
                  </a:moveTo>
                  <a:lnTo>
                    <a:pt x="174" y="0"/>
                  </a:lnTo>
                  <a:lnTo>
                    <a:pt x="244" y="154"/>
                  </a:lnTo>
                  <a:lnTo>
                    <a:pt x="0" y="2442"/>
                  </a:lnTo>
                  <a:lnTo>
                    <a:pt x="945" y="1645"/>
                  </a:lnTo>
                  <a:lnTo>
                    <a:pt x="1935" y="3766"/>
                  </a:lnTo>
                  <a:lnTo>
                    <a:pt x="2892" y="1626"/>
                  </a:lnTo>
                  <a:lnTo>
                    <a:pt x="3857" y="2442"/>
                  </a:lnTo>
                  <a:lnTo>
                    <a:pt x="3599" y="45"/>
                  </a:lnTo>
                  <a:lnTo>
                    <a:pt x="3619" y="0"/>
                  </a:lnTo>
                </a:path>
              </a:pathLst>
            </a:cu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Freeform: Shape 191"/>
            <p:cNvSpPr>
              <a:spLocks/>
            </p:cNvSpPr>
            <p:nvPr/>
          </p:nvSpPr>
          <p:spPr bwMode="auto">
            <a:xfrm rot="1809314">
              <a:off x="4118760" y="5940647"/>
              <a:ext cx="733169" cy="1979725"/>
            </a:xfrm>
            <a:custGeom>
              <a:avLst/>
              <a:gdLst>
                <a:gd name="T0" fmla="*/ 2507 w 2829"/>
                <a:gd name="T1" fmla="*/ 0 h 7642"/>
                <a:gd name="T2" fmla="*/ 328 w 2829"/>
                <a:gd name="T3" fmla="*/ 2076 h 7642"/>
                <a:gd name="T4" fmla="*/ 0 w 2829"/>
                <a:gd name="T5" fmla="*/ 7641 h 7642"/>
                <a:gd name="T6" fmla="*/ 663 w 2829"/>
                <a:gd name="T7" fmla="*/ 7641 h 7642"/>
                <a:gd name="T8" fmla="*/ 1498 w 2829"/>
                <a:gd name="T9" fmla="*/ 4518 h 7642"/>
                <a:gd name="T10" fmla="*/ 2828 w 2829"/>
                <a:gd name="T11" fmla="*/ 3933 h 7642"/>
                <a:gd name="T12" fmla="*/ 2507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2507" y="0"/>
                  </a:moveTo>
                  <a:lnTo>
                    <a:pt x="328" y="2076"/>
                  </a:lnTo>
                  <a:lnTo>
                    <a:pt x="0" y="7641"/>
                  </a:lnTo>
                  <a:lnTo>
                    <a:pt x="663" y="7641"/>
                  </a:lnTo>
                  <a:lnTo>
                    <a:pt x="1498" y="4518"/>
                  </a:lnTo>
                  <a:lnTo>
                    <a:pt x="2828" y="3933"/>
                  </a:lnTo>
                  <a:lnTo>
                    <a:pt x="2507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Freeform: Shape 192"/>
            <p:cNvSpPr>
              <a:spLocks/>
            </p:cNvSpPr>
            <p:nvPr/>
          </p:nvSpPr>
          <p:spPr bwMode="auto">
            <a:xfrm rot="1809314">
              <a:off x="6407299" y="7270216"/>
              <a:ext cx="733169" cy="1979725"/>
            </a:xfrm>
            <a:custGeom>
              <a:avLst/>
              <a:gdLst>
                <a:gd name="T0" fmla="*/ 321 w 2829"/>
                <a:gd name="T1" fmla="*/ 0 h 7642"/>
                <a:gd name="T2" fmla="*/ 2500 w 2829"/>
                <a:gd name="T3" fmla="*/ 2076 h 7642"/>
                <a:gd name="T4" fmla="*/ 2828 w 2829"/>
                <a:gd name="T5" fmla="*/ 7641 h 7642"/>
                <a:gd name="T6" fmla="*/ 2159 w 2829"/>
                <a:gd name="T7" fmla="*/ 7641 h 7642"/>
                <a:gd name="T8" fmla="*/ 1330 w 2829"/>
                <a:gd name="T9" fmla="*/ 4518 h 7642"/>
                <a:gd name="T10" fmla="*/ 0 w 2829"/>
                <a:gd name="T11" fmla="*/ 3933 h 7642"/>
                <a:gd name="T12" fmla="*/ 321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321" y="0"/>
                  </a:moveTo>
                  <a:lnTo>
                    <a:pt x="2500" y="2076"/>
                  </a:lnTo>
                  <a:lnTo>
                    <a:pt x="2828" y="7641"/>
                  </a:lnTo>
                  <a:lnTo>
                    <a:pt x="2159" y="7641"/>
                  </a:lnTo>
                  <a:lnTo>
                    <a:pt x="1330" y="4518"/>
                  </a:lnTo>
                  <a:lnTo>
                    <a:pt x="0" y="3933"/>
                  </a:lnTo>
                  <a:lnTo>
                    <a:pt x="321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Freeform: Shape 193"/>
            <p:cNvSpPr>
              <a:spLocks/>
            </p:cNvSpPr>
            <p:nvPr/>
          </p:nvSpPr>
          <p:spPr bwMode="auto">
            <a:xfrm rot="1809314">
              <a:off x="5239860" y="4761439"/>
              <a:ext cx="2099995" cy="3397080"/>
            </a:xfrm>
            <a:custGeom>
              <a:avLst/>
              <a:gdLst>
                <a:gd name="T0" fmla="*/ 7339 w 8099"/>
                <a:gd name="T1" fmla="*/ 13110 h 13111"/>
                <a:gd name="T2" fmla="*/ 7339 w 8099"/>
                <a:gd name="T3" fmla="*/ 13110 h 13111"/>
                <a:gd name="T4" fmla="*/ 8098 w 8099"/>
                <a:gd name="T5" fmla="*/ 8734 h 13111"/>
                <a:gd name="T6" fmla="*/ 4049 w 8099"/>
                <a:gd name="T7" fmla="*/ 0 h 13111"/>
                <a:gd name="T8" fmla="*/ 0 w 8099"/>
                <a:gd name="T9" fmla="*/ 8734 h 13111"/>
                <a:gd name="T10" fmla="*/ 759 w 8099"/>
                <a:gd name="T11" fmla="*/ 13110 h 13111"/>
                <a:gd name="T12" fmla="*/ 7339 w 8099"/>
                <a:gd name="T13" fmla="*/ 13110 h 1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99" h="13111">
                  <a:moveTo>
                    <a:pt x="7339" y="13110"/>
                  </a:moveTo>
                  <a:lnTo>
                    <a:pt x="7339" y="13110"/>
                  </a:lnTo>
                  <a:cubicBezTo>
                    <a:pt x="7821" y="11799"/>
                    <a:pt x="8098" y="10309"/>
                    <a:pt x="8098" y="8734"/>
                  </a:cubicBezTo>
                  <a:cubicBezTo>
                    <a:pt x="8098" y="4846"/>
                    <a:pt x="6440" y="1504"/>
                    <a:pt x="4049" y="0"/>
                  </a:cubicBezTo>
                  <a:cubicBezTo>
                    <a:pt x="1665" y="1504"/>
                    <a:pt x="0" y="4846"/>
                    <a:pt x="0" y="8734"/>
                  </a:cubicBezTo>
                  <a:cubicBezTo>
                    <a:pt x="0" y="10309"/>
                    <a:pt x="277" y="11799"/>
                    <a:pt x="759" y="13110"/>
                  </a:cubicBezTo>
                  <a:lnTo>
                    <a:pt x="7339" y="1311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Freeform: Shape 194"/>
            <p:cNvSpPr>
              <a:spLocks/>
            </p:cNvSpPr>
            <p:nvPr/>
          </p:nvSpPr>
          <p:spPr bwMode="auto">
            <a:xfrm rot="1809314">
              <a:off x="6441616" y="4953927"/>
              <a:ext cx="1124344" cy="556655"/>
            </a:xfrm>
            <a:custGeom>
              <a:avLst/>
              <a:gdLst>
                <a:gd name="T0" fmla="*/ 4337 w 4338"/>
                <a:gd name="T1" fmla="*/ 2153 h 2154"/>
                <a:gd name="T2" fmla="*/ 4337 w 4338"/>
                <a:gd name="T3" fmla="*/ 2153 h 2154"/>
                <a:gd name="T4" fmla="*/ 2165 w 4338"/>
                <a:gd name="T5" fmla="*/ 0 h 2154"/>
                <a:gd name="T6" fmla="*/ 0 w 4338"/>
                <a:gd name="T7" fmla="*/ 2153 h 2154"/>
                <a:gd name="T8" fmla="*/ 4337 w 4338"/>
                <a:gd name="T9" fmla="*/ 2153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8" h="2154">
                  <a:moveTo>
                    <a:pt x="4337" y="2153"/>
                  </a:moveTo>
                  <a:lnTo>
                    <a:pt x="4337" y="2153"/>
                  </a:lnTo>
                  <a:cubicBezTo>
                    <a:pt x="3721" y="1253"/>
                    <a:pt x="2988" y="514"/>
                    <a:pt x="2165" y="0"/>
                  </a:cubicBezTo>
                  <a:cubicBezTo>
                    <a:pt x="1343" y="514"/>
                    <a:pt x="610" y="1253"/>
                    <a:pt x="0" y="2153"/>
                  </a:cubicBezTo>
                  <a:lnTo>
                    <a:pt x="4337" y="2153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Freeform: Shape 195"/>
            <p:cNvSpPr>
              <a:spLocks/>
            </p:cNvSpPr>
            <p:nvPr/>
          </p:nvSpPr>
          <p:spPr bwMode="auto">
            <a:xfrm rot="1809314">
              <a:off x="5261122" y="6435272"/>
              <a:ext cx="2029081" cy="93728"/>
            </a:xfrm>
            <a:custGeom>
              <a:avLst/>
              <a:gdLst>
                <a:gd name="T0" fmla="*/ 58 w 7829"/>
                <a:gd name="T1" fmla="*/ 0 h 367"/>
                <a:gd name="T2" fmla="*/ 58 w 7829"/>
                <a:gd name="T3" fmla="*/ 0 h 367"/>
                <a:gd name="T4" fmla="*/ 0 w 7829"/>
                <a:gd name="T5" fmla="*/ 366 h 367"/>
                <a:gd name="T6" fmla="*/ 7828 w 7829"/>
                <a:gd name="T7" fmla="*/ 366 h 367"/>
                <a:gd name="T8" fmla="*/ 7770 w 7829"/>
                <a:gd name="T9" fmla="*/ 0 h 367"/>
                <a:gd name="T10" fmla="*/ 58 w 7829"/>
                <a:gd name="T11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29" h="367">
                  <a:moveTo>
                    <a:pt x="58" y="0"/>
                  </a:moveTo>
                  <a:lnTo>
                    <a:pt x="58" y="0"/>
                  </a:lnTo>
                  <a:cubicBezTo>
                    <a:pt x="39" y="122"/>
                    <a:pt x="20" y="244"/>
                    <a:pt x="0" y="366"/>
                  </a:cubicBezTo>
                  <a:cubicBezTo>
                    <a:pt x="7828" y="366"/>
                    <a:pt x="7828" y="366"/>
                    <a:pt x="7828" y="366"/>
                  </a:cubicBezTo>
                  <a:cubicBezTo>
                    <a:pt x="7808" y="244"/>
                    <a:pt x="7789" y="122"/>
                    <a:pt x="7770" y="0"/>
                  </a:cubicBezTo>
                  <a:lnTo>
                    <a:pt x="58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Freeform: Shape 196"/>
            <p:cNvSpPr>
              <a:spLocks/>
            </p:cNvSpPr>
            <p:nvPr/>
          </p:nvSpPr>
          <p:spPr bwMode="auto">
            <a:xfrm rot="1809314">
              <a:off x="5149287" y="6589619"/>
              <a:ext cx="2071401" cy="104016"/>
            </a:xfrm>
            <a:custGeom>
              <a:avLst/>
              <a:gdLst>
                <a:gd name="T0" fmla="*/ 7988 w 7989"/>
                <a:gd name="T1" fmla="*/ 405 h 406"/>
                <a:gd name="T2" fmla="*/ 7988 w 7989"/>
                <a:gd name="T3" fmla="*/ 405 h 406"/>
                <a:gd name="T4" fmla="*/ 7950 w 7989"/>
                <a:gd name="T5" fmla="*/ 0 h 406"/>
                <a:gd name="T6" fmla="*/ 33 w 7989"/>
                <a:gd name="T7" fmla="*/ 0 h 406"/>
                <a:gd name="T8" fmla="*/ 0 w 7989"/>
                <a:gd name="T9" fmla="*/ 405 h 406"/>
                <a:gd name="T10" fmla="*/ 7988 w 7989"/>
                <a:gd name="T11" fmla="*/ 40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89" h="406">
                  <a:moveTo>
                    <a:pt x="7988" y="405"/>
                  </a:moveTo>
                  <a:lnTo>
                    <a:pt x="7988" y="405"/>
                  </a:lnTo>
                  <a:cubicBezTo>
                    <a:pt x="7975" y="263"/>
                    <a:pt x="7962" y="122"/>
                    <a:pt x="795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22"/>
                    <a:pt x="7" y="263"/>
                    <a:pt x="0" y="405"/>
                  </a:cubicBezTo>
                  <a:lnTo>
                    <a:pt x="7988" y="4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Freeform: Shape 197"/>
            <p:cNvSpPr>
              <a:spLocks/>
            </p:cNvSpPr>
            <p:nvPr/>
          </p:nvSpPr>
          <p:spPr bwMode="auto">
            <a:xfrm rot="1809314">
              <a:off x="4589372" y="7801591"/>
              <a:ext cx="1668788" cy="296045"/>
            </a:xfrm>
            <a:custGeom>
              <a:avLst/>
              <a:gdLst>
                <a:gd name="T0" fmla="*/ 6091 w 6440"/>
                <a:gd name="T1" fmla="*/ 1144 h 1145"/>
                <a:gd name="T2" fmla="*/ 6091 w 6440"/>
                <a:gd name="T3" fmla="*/ 1144 h 1145"/>
                <a:gd name="T4" fmla="*/ 6439 w 6440"/>
                <a:gd name="T5" fmla="*/ 0 h 1145"/>
                <a:gd name="T6" fmla="*/ 0 w 6440"/>
                <a:gd name="T7" fmla="*/ 0 h 1145"/>
                <a:gd name="T8" fmla="*/ 347 w 6440"/>
                <a:gd name="T9" fmla="*/ 1144 h 1145"/>
                <a:gd name="T10" fmla="*/ 6091 w 6440"/>
                <a:gd name="T11" fmla="*/ 1144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40" h="1145">
                  <a:moveTo>
                    <a:pt x="6091" y="1144"/>
                  </a:moveTo>
                  <a:lnTo>
                    <a:pt x="6091" y="1144"/>
                  </a:lnTo>
                  <a:cubicBezTo>
                    <a:pt x="6227" y="778"/>
                    <a:pt x="6342" y="399"/>
                    <a:pt x="64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" y="399"/>
                    <a:pt x="212" y="778"/>
                    <a:pt x="347" y="1144"/>
                  </a:cubicBezTo>
                  <a:lnTo>
                    <a:pt x="6091" y="114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Freeform: Shape 198"/>
            <p:cNvSpPr>
              <a:spLocks/>
            </p:cNvSpPr>
            <p:nvPr/>
          </p:nvSpPr>
          <p:spPr bwMode="auto">
            <a:xfrm rot="1809314">
              <a:off x="5526857" y="7885938"/>
              <a:ext cx="853266" cy="296045"/>
            </a:xfrm>
            <a:custGeom>
              <a:avLst/>
              <a:gdLst>
                <a:gd name="T0" fmla="*/ 3291 w 3292"/>
                <a:gd name="T1" fmla="*/ 0 h 1145"/>
                <a:gd name="T2" fmla="*/ 3291 w 3292"/>
                <a:gd name="T3" fmla="*/ 0 h 1145"/>
                <a:gd name="T4" fmla="*/ 0 w 3292"/>
                <a:gd name="T5" fmla="*/ 0 h 1145"/>
                <a:gd name="T6" fmla="*/ 0 w 3292"/>
                <a:gd name="T7" fmla="*/ 1144 h 1145"/>
                <a:gd name="T8" fmla="*/ 2944 w 3292"/>
                <a:gd name="T9" fmla="*/ 1144 h 1145"/>
                <a:gd name="T10" fmla="*/ 3291 w 3292"/>
                <a:gd name="T11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2" h="1145">
                  <a:moveTo>
                    <a:pt x="3291" y="0"/>
                  </a:moveTo>
                  <a:lnTo>
                    <a:pt x="3291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2944" y="1144"/>
                    <a:pt x="2944" y="1144"/>
                    <a:pt x="2944" y="1144"/>
                  </a:cubicBezTo>
                  <a:cubicBezTo>
                    <a:pt x="3079" y="778"/>
                    <a:pt x="3194" y="392"/>
                    <a:pt x="3291" y="0"/>
                  </a:cubicBezTo>
                </a:path>
              </a:pathLst>
            </a:custGeom>
            <a:solidFill>
              <a:srgbClr val="B6B3B3"/>
            </a:solidFill>
            <a:ln w="19050">
              <a:solidFill>
                <a:schemeClr val="tx1"/>
              </a:solidFill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Freeform: Shape 199"/>
            <p:cNvSpPr>
              <a:spLocks/>
            </p:cNvSpPr>
            <p:nvPr/>
          </p:nvSpPr>
          <p:spPr bwMode="auto">
            <a:xfrm rot="1809314">
              <a:off x="4564103" y="7613700"/>
              <a:ext cx="1912414" cy="337194"/>
            </a:xfrm>
            <a:custGeom>
              <a:avLst/>
              <a:gdLst>
                <a:gd name="T0" fmla="*/ 6979 w 7379"/>
                <a:gd name="T1" fmla="*/ 1305 h 1306"/>
                <a:gd name="T2" fmla="*/ 6979 w 7379"/>
                <a:gd name="T3" fmla="*/ 1305 h 1306"/>
                <a:gd name="T4" fmla="*/ 7378 w 7379"/>
                <a:gd name="T5" fmla="*/ 0 h 1306"/>
                <a:gd name="T6" fmla="*/ 0 w 7379"/>
                <a:gd name="T7" fmla="*/ 0 h 1306"/>
                <a:gd name="T8" fmla="*/ 399 w 7379"/>
                <a:gd name="T9" fmla="*/ 1305 h 1306"/>
                <a:gd name="T10" fmla="*/ 6979 w 7379"/>
                <a:gd name="T11" fmla="*/ 130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79" h="1306">
                  <a:moveTo>
                    <a:pt x="6979" y="1305"/>
                  </a:moveTo>
                  <a:lnTo>
                    <a:pt x="6979" y="1305"/>
                  </a:lnTo>
                  <a:cubicBezTo>
                    <a:pt x="7134" y="887"/>
                    <a:pt x="7268" y="450"/>
                    <a:pt x="73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0" y="450"/>
                    <a:pt x="245" y="887"/>
                    <a:pt x="399" y="1305"/>
                  </a:cubicBezTo>
                  <a:lnTo>
                    <a:pt x="6979" y="13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Freeform: Shape 200"/>
            <p:cNvSpPr>
              <a:spLocks/>
            </p:cNvSpPr>
            <p:nvPr/>
          </p:nvSpPr>
          <p:spPr bwMode="auto">
            <a:xfrm rot="1809314">
              <a:off x="5520419" y="6593703"/>
              <a:ext cx="220752" cy="1990012"/>
            </a:xfrm>
            <a:custGeom>
              <a:avLst/>
              <a:gdLst>
                <a:gd name="T0" fmla="*/ 617 w 855"/>
                <a:gd name="T1" fmla="*/ 7680 h 7681"/>
                <a:gd name="T2" fmla="*/ 237 w 855"/>
                <a:gd name="T3" fmla="*/ 7680 h 7681"/>
                <a:gd name="T4" fmla="*/ 0 w 855"/>
                <a:gd name="T5" fmla="*/ 0 h 7681"/>
                <a:gd name="T6" fmla="*/ 854 w 855"/>
                <a:gd name="T7" fmla="*/ 0 h 7681"/>
                <a:gd name="T8" fmla="*/ 617 w 855"/>
                <a:gd name="T9" fmla="*/ 7680 h 7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7681">
                  <a:moveTo>
                    <a:pt x="617" y="7680"/>
                  </a:moveTo>
                  <a:lnTo>
                    <a:pt x="237" y="7680"/>
                  </a:lnTo>
                  <a:lnTo>
                    <a:pt x="0" y="0"/>
                  </a:lnTo>
                  <a:lnTo>
                    <a:pt x="854" y="0"/>
                  </a:lnTo>
                  <a:lnTo>
                    <a:pt x="617" y="768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Freeform: Shape 201"/>
            <p:cNvSpPr>
              <a:spLocks/>
            </p:cNvSpPr>
            <p:nvPr/>
          </p:nvSpPr>
          <p:spPr bwMode="auto">
            <a:xfrm rot="1809314">
              <a:off x="6093487" y="5486708"/>
              <a:ext cx="953920" cy="953285"/>
            </a:xfrm>
            <a:custGeom>
              <a:avLst/>
              <a:gdLst>
                <a:gd name="T0" fmla="*/ 3681 w 3682"/>
                <a:gd name="T1" fmla="*/ 1845 h 3684"/>
                <a:gd name="T2" fmla="*/ 3681 w 3682"/>
                <a:gd name="T3" fmla="*/ 1845 h 3684"/>
                <a:gd name="T4" fmla="*/ 1838 w 3682"/>
                <a:gd name="T5" fmla="*/ 3683 h 3684"/>
                <a:gd name="T6" fmla="*/ 0 w 3682"/>
                <a:gd name="T7" fmla="*/ 1845 h 3684"/>
                <a:gd name="T8" fmla="*/ 1838 w 3682"/>
                <a:gd name="T9" fmla="*/ 0 h 3684"/>
                <a:gd name="T10" fmla="*/ 3681 w 3682"/>
                <a:gd name="T11" fmla="*/ 1845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3684">
                  <a:moveTo>
                    <a:pt x="3681" y="1845"/>
                  </a:moveTo>
                  <a:lnTo>
                    <a:pt x="3681" y="1845"/>
                  </a:lnTo>
                  <a:cubicBezTo>
                    <a:pt x="3681" y="2860"/>
                    <a:pt x="2853" y="3683"/>
                    <a:pt x="1838" y="3683"/>
                  </a:cubicBezTo>
                  <a:cubicBezTo>
                    <a:pt x="822" y="3683"/>
                    <a:pt x="0" y="2860"/>
                    <a:pt x="0" y="1845"/>
                  </a:cubicBezTo>
                  <a:cubicBezTo>
                    <a:pt x="0" y="829"/>
                    <a:pt x="822" y="0"/>
                    <a:pt x="1838" y="0"/>
                  </a:cubicBezTo>
                  <a:cubicBezTo>
                    <a:pt x="2853" y="0"/>
                    <a:pt x="3681" y="829"/>
                    <a:pt x="3681" y="1845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Freeform: Shape 202"/>
            <p:cNvSpPr>
              <a:spLocks/>
            </p:cNvSpPr>
            <p:nvPr/>
          </p:nvSpPr>
          <p:spPr bwMode="auto">
            <a:xfrm rot="1809314">
              <a:off x="6190134" y="5584853"/>
              <a:ext cx="759475" cy="758971"/>
            </a:xfrm>
            <a:custGeom>
              <a:avLst/>
              <a:gdLst>
                <a:gd name="T0" fmla="*/ 2931 w 2932"/>
                <a:gd name="T1" fmla="*/ 1466 h 2932"/>
                <a:gd name="T2" fmla="*/ 2931 w 2932"/>
                <a:gd name="T3" fmla="*/ 1466 h 2932"/>
                <a:gd name="T4" fmla="*/ 1466 w 2932"/>
                <a:gd name="T5" fmla="*/ 2931 h 2932"/>
                <a:gd name="T6" fmla="*/ 0 w 2932"/>
                <a:gd name="T7" fmla="*/ 1466 h 2932"/>
                <a:gd name="T8" fmla="*/ 1466 w 2932"/>
                <a:gd name="T9" fmla="*/ 0 h 2932"/>
                <a:gd name="T10" fmla="*/ 2931 w 2932"/>
                <a:gd name="T11" fmla="*/ 1466 h 2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2" h="2932">
                  <a:moveTo>
                    <a:pt x="2931" y="1466"/>
                  </a:moveTo>
                  <a:lnTo>
                    <a:pt x="2931" y="1466"/>
                  </a:lnTo>
                  <a:cubicBezTo>
                    <a:pt x="2931" y="2275"/>
                    <a:pt x="2276" y="2931"/>
                    <a:pt x="1466" y="2931"/>
                  </a:cubicBezTo>
                  <a:cubicBezTo>
                    <a:pt x="656" y="2931"/>
                    <a:pt x="0" y="2275"/>
                    <a:pt x="0" y="1466"/>
                  </a:cubicBezTo>
                  <a:cubicBezTo>
                    <a:pt x="0" y="656"/>
                    <a:pt x="656" y="0"/>
                    <a:pt x="1466" y="0"/>
                  </a:cubicBezTo>
                  <a:cubicBezTo>
                    <a:pt x="2276" y="0"/>
                    <a:pt x="2931" y="656"/>
                    <a:pt x="2931" y="1466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2003492" y="2230071"/>
            <a:ext cx="4367811" cy="1978134"/>
            <a:chOff x="874712" y="3343956"/>
            <a:chExt cx="4103687" cy="1381437"/>
          </a:xfrm>
        </p:grpSpPr>
        <p:sp>
          <p:nvSpPr>
            <p:cNvPr id="245" name="矩形 244"/>
            <p:cNvSpPr/>
            <p:nvPr/>
          </p:nvSpPr>
          <p:spPr>
            <a:xfrm>
              <a:off x="874712" y="3802063"/>
              <a:ext cx="4103687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Input hình cần chẩn đoán sau khi dự đoán sẽ cho ra kết quả với số liệu về độ chính xác (theo %)</a:t>
              </a:r>
            </a:p>
          </p:txBody>
        </p:sp>
        <p:sp>
          <p:nvSpPr>
            <p:cNvPr id="246" name="矩形 245"/>
            <p:cNvSpPr/>
            <p:nvPr/>
          </p:nvSpPr>
          <p:spPr>
            <a:xfrm>
              <a:off x="974175" y="3343956"/>
              <a:ext cx="2241974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smtClean="0"/>
                <a:t>Kiểm thử</a:t>
              </a:r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27190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图片 4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463" name="文本框 462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475" name="组合 474"/>
          <p:cNvGrpSpPr/>
          <p:nvPr/>
        </p:nvGrpSpPr>
        <p:grpSpPr>
          <a:xfrm>
            <a:off x="874713" y="2418194"/>
            <a:ext cx="3240088" cy="2148999"/>
            <a:chOff x="1216906" y="2214994"/>
            <a:chExt cx="3240088" cy="2148999"/>
          </a:xfrm>
        </p:grpSpPr>
        <p:grpSp>
          <p:nvGrpSpPr>
            <p:cNvPr id="2" name="组合 1"/>
            <p:cNvGrpSpPr/>
            <p:nvPr/>
          </p:nvGrpSpPr>
          <p:grpSpPr>
            <a:xfrm>
              <a:off x="2189250" y="2214994"/>
              <a:ext cx="1295400" cy="854718"/>
              <a:chOff x="8329064" y="2074792"/>
              <a:chExt cx="2246715" cy="1482407"/>
            </a:xfrm>
          </p:grpSpPr>
          <p:sp>
            <p:nvSpPr>
              <p:cNvPr id="3" name="Freeform: Shape 30"/>
              <p:cNvSpPr>
                <a:spLocks/>
              </p:cNvSpPr>
              <p:nvPr/>
            </p:nvSpPr>
            <p:spPr bwMode="auto">
              <a:xfrm>
                <a:off x="8329064" y="2545674"/>
                <a:ext cx="1224688" cy="1011525"/>
              </a:xfrm>
              <a:custGeom>
                <a:avLst/>
                <a:gdLst>
                  <a:gd name="T0" fmla="*/ 2476 w 2477"/>
                  <a:gd name="T1" fmla="*/ 633 h 2048"/>
                  <a:gd name="T2" fmla="*/ 2029 w 2477"/>
                  <a:gd name="T3" fmla="*/ 2047 h 2048"/>
                  <a:gd name="T4" fmla="*/ 0 w 2477"/>
                  <a:gd name="T5" fmla="*/ 1396 h 2048"/>
                  <a:gd name="T6" fmla="*/ 447 w 2477"/>
                  <a:gd name="T7" fmla="*/ 0 h 2048"/>
                  <a:gd name="T8" fmla="*/ 2476 w 2477"/>
                  <a:gd name="T9" fmla="*/ 63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7" h="2048">
                    <a:moveTo>
                      <a:pt x="2476" y="633"/>
                    </a:moveTo>
                    <a:lnTo>
                      <a:pt x="2029" y="2047"/>
                    </a:lnTo>
                    <a:lnTo>
                      <a:pt x="0" y="1396"/>
                    </a:lnTo>
                    <a:lnTo>
                      <a:pt x="447" y="0"/>
                    </a:lnTo>
                    <a:lnTo>
                      <a:pt x="2476" y="633"/>
                    </a:lnTo>
                  </a:path>
                </a:pathLst>
              </a:custGeom>
              <a:solidFill>
                <a:srgbClr val="EDEDED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" name="Freeform: Shape 3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" name="Freeform: Shape 3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" name="Freeform: Shape 34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" name="Freeform: Shape 35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Freeform: Shape 3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Freeform: Shape 3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Freeform: Shape 38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Freeform: Shape 39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Freeform: Shape 40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Freeform: Shape 41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Freeform: Shape 42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43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Freeform: Shape 44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45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Freeform: Shape 46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47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Freeform: Shape 48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49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Freeform: Shape 50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51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52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53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54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55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56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57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58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59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60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61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62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63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64"/>
              <p:cNvSpPr>
                <a:spLocks/>
              </p:cNvSpPr>
              <p:nvPr/>
            </p:nvSpPr>
            <p:spPr bwMode="auto">
              <a:xfrm>
                <a:off x="8588385" y="2074792"/>
                <a:ext cx="1133163" cy="1270945"/>
              </a:xfrm>
              <a:custGeom>
                <a:avLst/>
                <a:gdLst>
                  <a:gd name="T0" fmla="*/ 2290 w 2291"/>
                  <a:gd name="T1" fmla="*/ 1880 h 2570"/>
                  <a:gd name="T2" fmla="*/ 987 w 2291"/>
                  <a:gd name="T3" fmla="*/ 2569 h 2570"/>
                  <a:gd name="T4" fmla="*/ 0 w 2291"/>
                  <a:gd name="T5" fmla="*/ 689 h 2570"/>
                  <a:gd name="T6" fmla="*/ 1303 w 2291"/>
                  <a:gd name="T7" fmla="*/ 0 h 2570"/>
                  <a:gd name="T8" fmla="*/ 2290 w 2291"/>
                  <a:gd name="T9" fmla="*/ 188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1" h="2570">
                    <a:moveTo>
                      <a:pt x="2290" y="1880"/>
                    </a:moveTo>
                    <a:lnTo>
                      <a:pt x="987" y="2569"/>
                    </a:lnTo>
                    <a:lnTo>
                      <a:pt x="0" y="689"/>
                    </a:lnTo>
                    <a:lnTo>
                      <a:pt x="1303" y="0"/>
                    </a:lnTo>
                    <a:lnTo>
                      <a:pt x="2290" y="1880"/>
                    </a:lnTo>
                  </a:path>
                </a:pathLst>
              </a:custGeom>
              <a:solidFill>
                <a:srgbClr val="F8FAF7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66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67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68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69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70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71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72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73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74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75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76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77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78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7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80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81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82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83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84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85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86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87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88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89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90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91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92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93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94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95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96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97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98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340082"/>
              </a:xfrm>
              <a:custGeom>
                <a:avLst/>
                <a:gdLst>
                  <a:gd name="T0" fmla="*/ 1341 w 1491"/>
                  <a:gd name="T1" fmla="*/ 0 h 690"/>
                  <a:gd name="T2" fmla="*/ 1341 w 1491"/>
                  <a:gd name="T3" fmla="*/ 0 h 690"/>
                  <a:gd name="T4" fmla="*/ 168 w 1491"/>
                  <a:gd name="T5" fmla="*/ 0 h 690"/>
                  <a:gd name="T6" fmla="*/ 0 w 1491"/>
                  <a:gd name="T7" fmla="*/ 149 h 690"/>
                  <a:gd name="T8" fmla="*/ 0 w 1491"/>
                  <a:gd name="T9" fmla="*/ 596 h 690"/>
                  <a:gd name="T10" fmla="*/ 38 w 1491"/>
                  <a:gd name="T11" fmla="*/ 689 h 690"/>
                  <a:gd name="T12" fmla="*/ 38 w 1491"/>
                  <a:gd name="T13" fmla="*/ 335 h 690"/>
                  <a:gd name="T14" fmla="*/ 187 w 1491"/>
                  <a:gd name="T15" fmla="*/ 186 h 690"/>
                  <a:gd name="T16" fmla="*/ 1323 w 1491"/>
                  <a:gd name="T17" fmla="*/ 186 h 690"/>
                  <a:gd name="T18" fmla="*/ 1472 w 1491"/>
                  <a:gd name="T19" fmla="*/ 335 h 690"/>
                  <a:gd name="T20" fmla="*/ 1472 w 1491"/>
                  <a:gd name="T21" fmla="*/ 689 h 690"/>
                  <a:gd name="T22" fmla="*/ 1490 w 1491"/>
                  <a:gd name="T23" fmla="*/ 596 h 690"/>
                  <a:gd name="T24" fmla="*/ 1490 w 1491"/>
                  <a:gd name="T25" fmla="*/ 149 h 690"/>
                  <a:gd name="T26" fmla="*/ 1341 w 1491"/>
                  <a:gd name="T27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1" h="690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633"/>
                      <a:pt x="19" y="651"/>
                      <a:pt x="38" y="689"/>
                    </a:cubicBezTo>
                    <a:cubicBezTo>
                      <a:pt x="38" y="335"/>
                      <a:pt x="38" y="335"/>
                      <a:pt x="38" y="335"/>
                    </a:cubicBez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689"/>
                      <a:pt x="1472" y="689"/>
                      <a:pt x="1472" y="689"/>
                    </a:cubicBezTo>
                    <a:cubicBezTo>
                      <a:pt x="1490" y="651"/>
                      <a:pt x="1490" y="633"/>
                      <a:pt x="1490" y="596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9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1031146"/>
              </a:xfrm>
              <a:custGeom>
                <a:avLst/>
                <a:gdLst>
                  <a:gd name="T0" fmla="*/ 3035 w 3036"/>
                  <a:gd name="T1" fmla="*/ 1936 h 2085"/>
                  <a:gd name="T2" fmla="*/ 3035 w 3036"/>
                  <a:gd name="T3" fmla="*/ 1936 h 2085"/>
                  <a:gd name="T4" fmla="*/ 2886 w 3036"/>
                  <a:gd name="T5" fmla="*/ 2084 h 2085"/>
                  <a:gd name="T6" fmla="*/ 167 w 3036"/>
                  <a:gd name="T7" fmla="*/ 2084 h 2085"/>
                  <a:gd name="T8" fmla="*/ 0 w 3036"/>
                  <a:gd name="T9" fmla="*/ 1936 h 2085"/>
                  <a:gd name="T10" fmla="*/ 0 w 3036"/>
                  <a:gd name="T11" fmla="*/ 149 h 2085"/>
                  <a:gd name="T12" fmla="*/ 167 w 3036"/>
                  <a:gd name="T13" fmla="*/ 0 h 2085"/>
                  <a:gd name="T14" fmla="*/ 2886 w 3036"/>
                  <a:gd name="T15" fmla="*/ 0 h 2085"/>
                  <a:gd name="T16" fmla="*/ 3035 w 3036"/>
                  <a:gd name="T17" fmla="*/ 149 h 2085"/>
                  <a:gd name="T18" fmla="*/ 3035 w 3036"/>
                  <a:gd name="T19" fmla="*/ 1936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6" h="2085">
                    <a:moveTo>
                      <a:pt x="3035" y="1936"/>
                    </a:moveTo>
                    <a:lnTo>
                      <a:pt x="3035" y="1936"/>
                    </a:lnTo>
                    <a:cubicBezTo>
                      <a:pt x="3035" y="2029"/>
                      <a:pt x="2979" y="2084"/>
                      <a:pt x="2886" y="2084"/>
                    </a:cubicBezTo>
                    <a:cubicBezTo>
                      <a:pt x="167" y="2084"/>
                      <a:pt x="167" y="2084"/>
                      <a:pt x="167" y="2084"/>
                    </a:cubicBezTo>
                    <a:cubicBezTo>
                      <a:pt x="74" y="2084"/>
                      <a:pt x="0" y="2029"/>
                      <a:pt x="0" y="1936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74"/>
                      <a:pt x="74" y="0"/>
                      <a:pt x="167" y="0"/>
                    </a:cubicBezTo>
                    <a:cubicBezTo>
                      <a:pt x="2886" y="0"/>
                      <a:pt x="2886" y="0"/>
                      <a:pt x="2886" y="0"/>
                    </a:cubicBezTo>
                    <a:cubicBezTo>
                      <a:pt x="2979" y="0"/>
                      <a:pt x="3035" y="74"/>
                      <a:pt x="3035" y="149"/>
                    </a:cubicBezTo>
                    <a:cubicBezTo>
                      <a:pt x="3035" y="1936"/>
                      <a:pt x="3035" y="1936"/>
                      <a:pt x="3035" y="1936"/>
                    </a:cubicBez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100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525383"/>
              </a:xfrm>
              <a:custGeom>
                <a:avLst/>
                <a:gdLst>
                  <a:gd name="T0" fmla="*/ 3035 w 3036"/>
                  <a:gd name="T1" fmla="*/ 1061 h 1062"/>
                  <a:gd name="T2" fmla="*/ 3035 w 3036"/>
                  <a:gd name="T3" fmla="*/ 1061 h 1062"/>
                  <a:gd name="T4" fmla="*/ 3035 w 3036"/>
                  <a:gd name="T5" fmla="*/ 149 h 1062"/>
                  <a:gd name="T6" fmla="*/ 2886 w 3036"/>
                  <a:gd name="T7" fmla="*/ 0 h 1062"/>
                  <a:gd name="T8" fmla="*/ 167 w 3036"/>
                  <a:gd name="T9" fmla="*/ 0 h 1062"/>
                  <a:gd name="T10" fmla="*/ 0 w 3036"/>
                  <a:gd name="T11" fmla="*/ 149 h 1062"/>
                  <a:gd name="T12" fmla="*/ 0 w 3036"/>
                  <a:gd name="T13" fmla="*/ 1061 h 1062"/>
                  <a:gd name="T14" fmla="*/ 3035 w 3036"/>
                  <a:gd name="T15" fmla="*/ 10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1062">
                    <a:moveTo>
                      <a:pt x="3035" y="1061"/>
                    </a:moveTo>
                    <a:lnTo>
                      <a:pt x="3035" y="1061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3035" y="1061"/>
                      <a:pt x="3035" y="1061"/>
                      <a:pt x="3035" y="1061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101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3035 w 3036"/>
                  <a:gd name="T1" fmla="*/ 986 h 987"/>
                  <a:gd name="T2" fmla="*/ 3035 w 3036"/>
                  <a:gd name="T3" fmla="*/ 986 h 987"/>
                  <a:gd name="T4" fmla="*/ 3035 w 3036"/>
                  <a:gd name="T5" fmla="*/ 149 h 987"/>
                  <a:gd name="T6" fmla="*/ 2886 w 3036"/>
                  <a:gd name="T7" fmla="*/ 0 h 987"/>
                  <a:gd name="T8" fmla="*/ 167 w 3036"/>
                  <a:gd name="T9" fmla="*/ 0 h 987"/>
                  <a:gd name="T10" fmla="*/ 0 w 3036"/>
                  <a:gd name="T11" fmla="*/ 149 h 987"/>
                  <a:gd name="T12" fmla="*/ 0 w 3036"/>
                  <a:gd name="T13" fmla="*/ 986 h 987"/>
                  <a:gd name="T14" fmla="*/ 3035 w 3036"/>
                  <a:gd name="T15" fmla="*/ 98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987">
                    <a:moveTo>
                      <a:pt x="3035" y="986"/>
                    </a:moveTo>
                    <a:lnTo>
                      <a:pt x="3035" y="986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986"/>
                      <a:pt x="0" y="986"/>
                      <a:pt x="0" y="986"/>
                    </a:cubicBezTo>
                    <a:cubicBezTo>
                      <a:pt x="3035" y="986"/>
                      <a:pt x="3035" y="986"/>
                      <a:pt x="3035" y="986"/>
                    </a:cubicBez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102"/>
              <p:cNvSpPr>
                <a:spLocks/>
              </p:cNvSpPr>
              <p:nvPr/>
            </p:nvSpPr>
            <p:spPr bwMode="auto">
              <a:xfrm>
                <a:off x="9645277" y="3040536"/>
                <a:ext cx="339949" cy="176582"/>
              </a:xfrm>
              <a:custGeom>
                <a:avLst/>
                <a:gdLst>
                  <a:gd name="T0" fmla="*/ 0 w 690"/>
                  <a:gd name="T1" fmla="*/ 0 h 355"/>
                  <a:gd name="T2" fmla="*/ 0 w 690"/>
                  <a:gd name="T3" fmla="*/ 0 h 355"/>
                  <a:gd name="T4" fmla="*/ 0 w 690"/>
                  <a:gd name="T5" fmla="*/ 18 h 355"/>
                  <a:gd name="T6" fmla="*/ 354 w 690"/>
                  <a:gd name="T7" fmla="*/ 354 h 355"/>
                  <a:gd name="T8" fmla="*/ 689 w 690"/>
                  <a:gd name="T9" fmla="*/ 18 h 355"/>
                  <a:gd name="T10" fmla="*/ 689 w 690"/>
                  <a:gd name="T11" fmla="*/ 0 h 355"/>
                  <a:gd name="T12" fmla="*/ 0 w 690"/>
                  <a:gd name="T13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0"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18"/>
                    </a:lnTo>
                    <a:cubicBezTo>
                      <a:pt x="0" y="205"/>
                      <a:pt x="168" y="354"/>
                      <a:pt x="354" y="354"/>
                    </a:cubicBezTo>
                    <a:cubicBezTo>
                      <a:pt x="541" y="354"/>
                      <a:pt x="689" y="205"/>
                      <a:pt x="689" y="18"/>
                    </a:cubicBez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10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104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105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167 w 317"/>
                  <a:gd name="T7" fmla="*/ 297 h 298"/>
                  <a:gd name="T8" fmla="*/ 316 w 317"/>
                  <a:gd name="T9" fmla="*/ 297 h 298"/>
                  <a:gd name="T10" fmla="*/ 0 w 317"/>
                  <a:gd name="T11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42"/>
                      <a:pt x="74" y="297"/>
                      <a:pt x="167" y="297"/>
                    </a:cubicBezTo>
                    <a:cubicBezTo>
                      <a:pt x="316" y="297"/>
                      <a:pt x="316" y="297"/>
                      <a:pt x="316" y="297"/>
                    </a:cubicBez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106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0 w 336"/>
                  <a:gd name="T1" fmla="*/ 334 h 335"/>
                  <a:gd name="T2" fmla="*/ 0 w 336"/>
                  <a:gd name="T3" fmla="*/ 334 h 335"/>
                  <a:gd name="T4" fmla="*/ 186 w 336"/>
                  <a:gd name="T5" fmla="*/ 334 h 335"/>
                  <a:gd name="T6" fmla="*/ 335 w 336"/>
                  <a:gd name="T7" fmla="*/ 186 h 335"/>
                  <a:gd name="T8" fmla="*/ 335 w 336"/>
                  <a:gd name="T9" fmla="*/ 0 h 335"/>
                  <a:gd name="T10" fmla="*/ 0 w 336"/>
                  <a:gd name="T11" fmla="*/ 3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335">
                    <a:moveTo>
                      <a:pt x="0" y="334"/>
                    </a:moveTo>
                    <a:lnTo>
                      <a:pt x="0" y="334"/>
                    </a:ln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107"/>
              <p:cNvSpPr>
                <a:spLocks/>
              </p:cNvSpPr>
              <p:nvPr/>
            </p:nvSpPr>
            <p:spPr bwMode="auto">
              <a:xfrm>
                <a:off x="8329064" y="2074792"/>
                <a:ext cx="1122268" cy="1399567"/>
              </a:xfrm>
              <a:custGeom>
                <a:avLst/>
                <a:gdLst>
                  <a:gd name="T0" fmla="*/ 0 w 2272"/>
                  <a:gd name="T1" fmla="*/ 2346 h 2831"/>
                  <a:gd name="T2" fmla="*/ 1508 w 2272"/>
                  <a:gd name="T3" fmla="*/ 2830 h 2831"/>
                  <a:gd name="T4" fmla="*/ 1508 w 2272"/>
                  <a:gd name="T5" fmla="*/ 2830 h 2831"/>
                  <a:gd name="T6" fmla="*/ 0 w 2272"/>
                  <a:gd name="T7" fmla="*/ 2346 h 2831"/>
                  <a:gd name="T8" fmla="*/ 651 w 2272"/>
                  <a:gd name="T9" fmla="*/ 968 h 2831"/>
                  <a:gd name="T10" fmla="*/ 689 w 2272"/>
                  <a:gd name="T11" fmla="*/ 1024 h 2831"/>
                  <a:gd name="T12" fmla="*/ 689 w 2272"/>
                  <a:gd name="T13" fmla="*/ 1024 h 2831"/>
                  <a:gd name="T14" fmla="*/ 651 w 2272"/>
                  <a:gd name="T15" fmla="*/ 968 h 2831"/>
                  <a:gd name="T16" fmla="*/ 1824 w 2272"/>
                  <a:gd name="T17" fmla="*/ 0 h 2831"/>
                  <a:gd name="T18" fmla="*/ 521 w 2272"/>
                  <a:gd name="T19" fmla="*/ 689 h 2831"/>
                  <a:gd name="T20" fmla="*/ 1824 w 2272"/>
                  <a:gd name="T21" fmla="*/ 0 h 2831"/>
                  <a:gd name="T22" fmla="*/ 2271 w 2272"/>
                  <a:gd name="T23" fmla="*/ 875 h 2831"/>
                  <a:gd name="T24" fmla="*/ 2271 w 2272"/>
                  <a:gd name="T25" fmla="*/ 875 h 2831"/>
                  <a:gd name="T26" fmla="*/ 1824 w 2272"/>
                  <a:gd name="T27" fmla="*/ 0 h 2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72" h="2831">
                    <a:moveTo>
                      <a:pt x="0" y="2346"/>
                    </a:moveTo>
                    <a:lnTo>
                      <a:pt x="1508" y="2830"/>
                    </a:lnTo>
                    <a:lnTo>
                      <a:pt x="1508" y="2830"/>
                    </a:lnTo>
                    <a:lnTo>
                      <a:pt x="0" y="2346"/>
                    </a:lnTo>
                    <a:close/>
                    <a:moveTo>
                      <a:pt x="651" y="968"/>
                    </a:moveTo>
                    <a:lnTo>
                      <a:pt x="689" y="1024"/>
                    </a:lnTo>
                    <a:lnTo>
                      <a:pt x="689" y="1024"/>
                    </a:lnTo>
                    <a:lnTo>
                      <a:pt x="651" y="968"/>
                    </a:lnTo>
                    <a:close/>
                    <a:moveTo>
                      <a:pt x="1824" y="0"/>
                    </a:moveTo>
                    <a:lnTo>
                      <a:pt x="521" y="689"/>
                    </a:lnTo>
                    <a:lnTo>
                      <a:pt x="1824" y="0"/>
                    </a:lnTo>
                    <a:lnTo>
                      <a:pt x="2271" y="875"/>
                    </a:lnTo>
                    <a:lnTo>
                      <a:pt x="2271" y="875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108"/>
              <p:cNvSpPr>
                <a:spLocks/>
              </p:cNvSpPr>
              <p:nvPr/>
            </p:nvSpPr>
            <p:spPr bwMode="auto">
              <a:xfrm>
                <a:off x="8329064" y="3234557"/>
                <a:ext cx="745273" cy="239801"/>
              </a:xfrm>
              <a:custGeom>
                <a:avLst/>
                <a:gdLst>
                  <a:gd name="T0" fmla="*/ 0 w 1509"/>
                  <a:gd name="T1" fmla="*/ 0 h 485"/>
                  <a:gd name="T2" fmla="*/ 1508 w 1509"/>
                  <a:gd name="T3" fmla="*/ 484 h 485"/>
                  <a:gd name="T4" fmla="*/ 1508 w 1509"/>
                  <a:gd name="T5" fmla="*/ 484 h 485"/>
                  <a:gd name="T6" fmla="*/ 0 w 1509"/>
                  <a:gd name="T7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9" h="485">
                    <a:moveTo>
                      <a:pt x="0" y="0"/>
                    </a:moveTo>
                    <a:lnTo>
                      <a:pt x="1508" y="484"/>
                    </a:lnTo>
                    <a:lnTo>
                      <a:pt x="1508" y="48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109"/>
              <p:cNvSpPr>
                <a:spLocks/>
              </p:cNvSpPr>
              <p:nvPr/>
            </p:nvSpPr>
            <p:spPr bwMode="auto">
              <a:xfrm>
                <a:off x="8651580" y="2554394"/>
                <a:ext cx="19613" cy="28339"/>
              </a:xfrm>
              <a:custGeom>
                <a:avLst/>
                <a:gdLst>
                  <a:gd name="T0" fmla="*/ 0 w 39"/>
                  <a:gd name="T1" fmla="*/ 0 h 57"/>
                  <a:gd name="T2" fmla="*/ 38 w 39"/>
                  <a:gd name="T3" fmla="*/ 56 h 57"/>
                  <a:gd name="T4" fmla="*/ 38 w 39"/>
                  <a:gd name="T5" fmla="*/ 56 h 57"/>
                  <a:gd name="T6" fmla="*/ 0 w 3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7">
                    <a:moveTo>
                      <a:pt x="0" y="0"/>
                    </a:moveTo>
                    <a:lnTo>
                      <a:pt x="38" y="56"/>
                    </a:lnTo>
                    <a:lnTo>
                      <a:pt x="38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110"/>
              <p:cNvSpPr>
                <a:spLocks/>
              </p:cNvSpPr>
              <p:nvPr/>
            </p:nvSpPr>
            <p:spPr bwMode="auto">
              <a:xfrm>
                <a:off x="8588385" y="2074792"/>
                <a:ext cx="865126" cy="433821"/>
              </a:xfrm>
              <a:custGeom>
                <a:avLst/>
                <a:gdLst>
                  <a:gd name="T0" fmla="*/ 1303 w 1751"/>
                  <a:gd name="T1" fmla="*/ 0 h 876"/>
                  <a:gd name="T2" fmla="*/ 0 w 1751"/>
                  <a:gd name="T3" fmla="*/ 689 h 876"/>
                  <a:gd name="T4" fmla="*/ 1303 w 1751"/>
                  <a:gd name="T5" fmla="*/ 0 h 876"/>
                  <a:gd name="T6" fmla="*/ 1750 w 1751"/>
                  <a:gd name="T7" fmla="*/ 875 h 876"/>
                  <a:gd name="T8" fmla="*/ 1750 w 1751"/>
                  <a:gd name="T9" fmla="*/ 875 h 876"/>
                  <a:gd name="T10" fmla="*/ 1303 w 1751"/>
                  <a:gd name="T11" fmla="*/ 0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1" h="876">
                    <a:moveTo>
                      <a:pt x="1303" y="0"/>
                    </a:moveTo>
                    <a:lnTo>
                      <a:pt x="0" y="689"/>
                    </a:lnTo>
                    <a:lnTo>
                      <a:pt x="1303" y="0"/>
                    </a:lnTo>
                    <a:lnTo>
                      <a:pt x="1750" y="875"/>
                    </a:lnTo>
                    <a:lnTo>
                      <a:pt x="1750" y="875"/>
                    </a:lnTo>
                    <a:lnTo>
                      <a:pt x="1303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11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11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114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115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1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11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118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119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120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121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122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123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124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125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126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127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128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129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130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131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132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133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134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135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136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137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139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140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141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142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143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144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145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146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147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33 w 653"/>
                  <a:gd name="T1" fmla="*/ 0 h 374"/>
                  <a:gd name="T2" fmla="*/ 633 w 653"/>
                  <a:gd name="T3" fmla="*/ 0 h 374"/>
                  <a:gd name="T4" fmla="*/ 0 w 653"/>
                  <a:gd name="T5" fmla="*/ 335 h 374"/>
                  <a:gd name="T6" fmla="*/ 19 w 653"/>
                  <a:gd name="T7" fmla="*/ 373 h 374"/>
                  <a:gd name="T8" fmla="*/ 186 w 653"/>
                  <a:gd name="T9" fmla="*/ 298 h 374"/>
                  <a:gd name="T10" fmla="*/ 316 w 653"/>
                  <a:gd name="T11" fmla="*/ 224 h 374"/>
                  <a:gd name="T12" fmla="*/ 316 w 653"/>
                  <a:gd name="T13" fmla="*/ 224 h 374"/>
                  <a:gd name="T14" fmla="*/ 652 w 653"/>
                  <a:gd name="T15" fmla="*/ 37 h 374"/>
                  <a:gd name="T16" fmla="*/ 633 w 653"/>
                  <a:gd name="T17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3" h="374">
                    <a:moveTo>
                      <a:pt x="633" y="0"/>
                    </a:moveTo>
                    <a:lnTo>
                      <a:pt x="633" y="0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73"/>
                      <a:pt x="19" y="373"/>
                      <a:pt x="19" y="373"/>
                    </a:cubicBezTo>
                    <a:cubicBezTo>
                      <a:pt x="186" y="298"/>
                      <a:pt x="186" y="298"/>
                      <a:pt x="186" y="298"/>
                    </a:cubicBezTo>
                    <a:cubicBezTo>
                      <a:pt x="205" y="242"/>
                      <a:pt x="260" y="224"/>
                      <a:pt x="316" y="224"/>
                    </a:cubicBezTo>
                    <a:lnTo>
                      <a:pt x="316" y="224"/>
                    </a:lnTo>
                    <a:cubicBezTo>
                      <a:pt x="652" y="37"/>
                      <a:pt x="652" y="37"/>
                      <a:pt x="652" y="37"/>
                    </a:cubicBezTo>
                    <a:cubicBezTo>
                      <a:pt x="633" y="0"/>
                      <a:pt x="633" y="0"/>
                      <a:pt x="633" y="0"/>
                    </a:cubicBez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148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93 w 652"/>
                  <a:gd name="T1" fmla="*/ 279 h 392"/>
                  <a:gd name="T2" fmla="*/ 93 w 652"/>
                  <a:gd name="T3" fmla="*/ 279 h 392"/>
                  <a:gd name="T4" fmla="*/ 0 w 652"/>
                  <a:gd name="T5" fmla="*/ 335 h 392"/>
                  <a:gd name="T6" fmla="*/ 19 w 652"/>
                  <a:gd name="T7" fmla="*/ 391 h 392"/>
                  <a:gd name="T8" fmla="*/ 93 w 652"/>
                  <a:gd name="T9" fmla="*/ 335 h 392"/>
                  <a:gd name="T10" fmla="*/ 93 w 652"/>
                  <a:gd name="T11" fmla="*/ 298 h 392"/>
                  <a:gd name="T12" fmla="*/ 93 w 652"/>
                  <a:gd name="T13" fmla="*/ 298 h 392"/>
                  <a:gd name="T14" fmla="*/ 93 w 652"/>
                  <a:gd name="T15" fmla="*/ 298 h 392"/>
                  <a:gd name="T16" fmla="*/ 93 w 652"/>
                  <a:gd name="T17" fmla="*/ 279 h 392"/>
                  <a:gd name="T18" fmla="*/ 633 w 652"/>
                  <a:gd name="T19" fmla="*/ 0 h 392"/>
                  <a:gd name="T20" fmla="*/ 633 w 652"/>
                  <a:gd name="T21" fmla="*/ 0 h 392"/>
                  <a:gd name="T22" fmla="*/ 353 w 652"/>
                  <a:gd name="T23" fmla="*/ 149 h 392"/>
                  <a:gd name="T24" fmla="*/ 465 w 652"/>
                  <a:gd name="T25" fmla="*/ 149 h 392"/>
                  <a:gd name="T26" fmla="*/ 651 w 652"/>
                  <a:gd name="T27" fmla="*/ 37 h 392"/>
                  <a:gd name="T28" fmla="*/ 633 w 652"/>
                  <a:gd name="T29" fmla="*/ 0 h 392"/>
                  <a:gd name="T30" fmla="*/ 93 w 652"/>
                  <a:gd name="T31" fmla="*/ 27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2" h="392">
                    <a:moveTo>
                      <a:pt x="93" y="279"/>
                    </a:moveTo>
                    <a:lnTo>
                      <a:pt x="93" y="279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91"/>
                      <a:pt x="19" y="391"/>
                      <a:pt x="19" y="391"/>
                    </a:cubicBezTo>
                    <a:cubicBezTo>
                      <a:pt x="93" y="335"/>
                      <a:pt x="93" y="335"/>
                      <a:pt x="93" y="335"/>
                    </a:cubicBezTo>
                    <a:cubicBezTo>
                      <a:pt x="93" y="298"/>
                      <a:pt x="93" y="298"/>
                      <a:pt x="93" y="298"/>
                    </a:cubicBezTo>
                    <a:lnTo>
                      <a:pt x="93" y="298"/>
                    </a:lnTo>
                    <a:lnTo>
                      <a:pt x="93" y="298"/>
                    </a:lnTo>
                    <a:cubicBezTo>
                      <a:pt x="93" y="298"/>
                      <a:pt x="93" y="298"/>
                      <a:pt x="93" y="279"/>
                    </a:cubicBezTo>
                    <a:lnTo>
                      <a:pt x="633" y="0"/>
                    </a:lnTo>
                    <a:lnTo>
                      <a:pt x="633" y="0"/>
                    </a:lnTo>
                    <a:cubicBezTo>
                      <a:pt x="353" y="149"/>
                      <a:pt x="353" y="149"/>
                      <a:pt x="353" y="149"/>
                    </a:cubicBezTo>
                    <a:cubicBezTo>
                      <a:pt x="465" y="149"/>
                      <a:pt x="465" y="149"/>
                      <a:pt x="465" y="149"/>
                    </a:cubicBezTo>
                    <a:cubicBezTo>
                      <a:pt x="651" y="37"/>
                      <a:pt x="651" y="37"/>
                      <a:pt x="651" y="37"/>
                    </a:cubicBezTo>
                    <a:cubicBezTo>
                      <a:pt x="633" y="0"/>
                      <a:pt x="633" y="0"/>
                      <a:pt x="633" y="0"/>
                    </a:cubicBezTo>
                    <a:lnTo>
                      <a:pt x="93" y="279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14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56 w 653"/>
                  <a:gd name="T1" fmla="*/ 298 h 373"/>
                  <a:gd name="T2" fmla="*/ 0 w 653"/>
                  <a:gd name="T3" fmla="*/ 335 h 373"/>
                  <a:gd name="T4" fmla="*/ 18 w 653"/>
                  <a:gd name="T5" fmla="*/ 372 h 373"/>
                  <a:gd name="T6" fmla="*/ 56 w 653"/>
                  <a:gd name="T7" fmla="*/ 354 h 373"/>
                  <a:gd name="T8" fmla="*/ 56 w 653"/>
                  <a:gd name="T9" fmla="*/ 298 h 373"/>
                  <a:gd name="T10" fmla="*/ 633 w 653"/>
                  <a:gd name="T11" fmla="*/ 0 h 373"/>
                  <a:gd name="T12" fmla="*/ 521 w 653"/>
                  <a:gd name="T13" fmla="*/ 56 h 373"/>
                  <a:gd name="T14" fmla="*/ 633 w 653"/>
                  <a:gd name="T15" fmla="*/ 56 h 373"/>
                  <a:gd name="T16" fmla="*/ 652 w 653"/>
                  <a:gd name="T17" fmla="*/ 37 h 373"/>
                  <a:gd name="T18" fmla="*/ 633 w 653"/>
                  <a:gd name="T1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73">
                    <a:moveTo>
                      <a:pt x="56" y="298"/>
                    </a:moveTo>
                    <a:lnTo>
                      <a:pt x="0" y="335"/>
                    </a:lnTo>
                    <a:lnTo>
                      <a:pt x="18" y="372"/>
                    </a:lnTo>
                    <a:lnTo>
                      <a:pt x="56" y="354"/>
                    </a:lnTo>
                    <a:lnTo>
                      <a:pt x="56" y="298"/>
                    </a:lnTo>
                    <a:close/>
                    <a:moveTo>
                      <a:pt x="633" y="0"/>
                    </a:moveTo>
                    <a:lnTo>
                      <a:pt x="521" y="56"/>
                    </a:lnTo>
                    <a:lnTo>
                      <a:pt x="633" y="56"/>
                    </a:lnTo>
                    <a:lnTo>
                      <a:pt x="652" y="37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Freeform: Shape 150"/>
              <p:cNvSpPr>
                <a:spLocks/>
              </p:cNvSpPr>
              <p:nvPr/>
            </p:nvSpPr>
            <p:spPr bwMode="auto">
              <a:xfrm>
                <a:off x="9048187" y="2637235"/>
                <a:ext cx="28330" cy="37059"/>
              </a:xfrm>
              <a:custGeom>
                <a:avLst/>
                <a:gdLst>
                  <a:gd name="T0" fmla="*/ 56 w 57"/>
                  <a:gd name="T1" fmla="*/ 0 h 75"/>
                  <a:gd name="T2" fmla="*/ 0 w 57"/>
                  <a:gd name="T3" fmla="*/ 37 h 75"/>
                  <a:gd name="T4" fmla="*/ 18 w 57"/>
                  <a:gd name="T5" fmla="*/ 74 h 75"/>
                  <a:gd name="T6" fmla="*/ 56 w 57"/>
                  <a:gd name="T7" fmla="*/ 56 h 75"/>
                  <a:gd name="T8" fmla="*/ 56 w 5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56" y="0"/>
                    </a:moveTo>
                    <a:lnTo>
                      <a:pt x="0" y="37"/>
                    </a:lnTo>
                    <a:lnTo>
                      <a:pt x="18" y="74"/>
                    </a:lnTo>
                    <a:lnTo>
                      <a:pt x="56" y="56"/>
                    </a:lnTo>
                    <a:lnTo>
                      <a:pt x="5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Freeform: Shape 151"/>
              <p:cNvSpPr>
                <a:spLocks/>
              </p:cNvSpPr>
              <p:nvPr/>
            </p:nvSpPr>
            <p:spPr bwMode="auto">
              <a:xfrm>
                <a:off x="9305328" y="2488994"/>
                <a:ext cx="65375" cy="28339"/>
              </a:xfrm>
              <a:custGeom>
                <a:avLst/>
                <a:gdLst>
                  <a:gd name="T0" fmla="*/ 112 w 132"/>
                  <a:gd name="T1" fmla="*/ 0 h 57"/>
                  <a:gd name="T2" fmla="*/ 0 w 132"/>
                  <a:gd name="T3" fmla="*/ 56 h 57"/>
                  <a:gd name="T4" fmla="*/ 112 w 132"/>
                  <a:gd name="T5" fmla="*/ 56 h 57"/>
                  <a:gd name="T6" fmla="*/ 131 w 132"/>
                  <a:gd name="T7" fmla="*/ 37 h 57"/>
                  <a:gd name="T8" fmla="*/ 112 w 132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57">
                    <a:moveTo>
                      <a:pt x="112" y="0"/>
                    </a:moveTo>
                    <a:lnTo>
                      <a:pt x="0" y="56"/>
                    </a:lnTo>
                    <a:lnTo>
                      <a:pt x="112" y="56"/>
                    </a:lnTo>
                    <a:lnTo>
                      <a:pt x="131" y="37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Freeform: Shape 152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153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154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155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56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57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58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59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60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61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62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Freeform: Shape 163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Freeform: Shape 164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Freeform: Shape 165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Freeform: Shape 166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Freeform: Shape 167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Freeform: Shape 168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Freeform: Shape 169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Freeform: Shape 170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Freeform: Shape 171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Freeform: Shape 172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Freeform: Shape 173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Freeform: Shape 174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194020"/>
              </a:xfrm>
              <a:custGeom>
                <a:avLst/>
                <a:gdLst>
                  <a:gd name="T0" fmla="*/ 1341 w 1491"/>
                  <a:gd name="T1" fmla="*/ 0 h 392"/>
                  <a:gd name="T2" fmla="*/ 1341 w 1491"/>
                  <a:gd name="T3" fmla="*/ 0 h 392"/>
                  <a:gd name="T4" fmla="*/ 168 w 1491"/>
                  <a:gd name="T5" fmla="*/ 0 h 392"/>
                  <a:gd name="T6" fmla="*/ 0 w 1491"/>
                  <a:gd name="T7" fmla="*/ 149 h 392"/>
                  <a:gd name="T8" fmla="*/ 0 w 1491"/>
                  <a:gd name="T9" fmla="*/ 372 h 392"/>
                  <a:gd name="T10" fmla="*/ 0 w 1491"/>
                  <a:gd name="T11" fmla="*/ 372 h 392"/>
                  <a:gd name="T12" fmla="*/ 0 w 1491"/>
                  <a:gd name="T13" fmla="*/ 391 h 392"/>
                  <a:gd name="T14" fmla="*/ 38 w 1491"/>
                  <a:gd name="T15" fmla="*/ 391 h 392"/>
                  <a:gd name="T16" fmla="*/ 38 w 1491"/>
                  <a:gd name="T17" fmla="*/ 335 h 392"/>
                  <a:gd name="T18" fmla="*/ 38 w 1491"/>
                  <a:gd name="T19" fmla="*/ 335 h 392"/>
                  <a:gd name="T20" fmla="*/ 187 w 1491"/>
                  <a:gd name="T21" fmla="*/ 186 h 392"/>
                  <a:gd name="T22" fmla="*/ 1323 w 1491"/>
                  <a:gd name="T23" fmla="*/ 186 h 392"/>
                  <a:gd name="T24" fmla="*/ 1472 w 1491"/>
                  <a:gd name="T25" fmla="*/ 335 h 392"/>
                  <a:gd name="T26" fmla="*/ 1472 w 1491"/>
                  <a:gd name="T27" fmla="*/ 391 h 392"/>
                  <a:gd name="T28" fmla="*/ 1490 w 1491"/>
                  <a:gd name="T29" fmla="*/ 391 h 392"/>
                  <a:gd name="T30" fmla="*/ 1490 w 1491"/>
                  <a:gd name="T31" fmla="*/ 149 h 392"/>
                  <a:gd name="T32" fmla="*/ 1341 w 1491"/>
                  <a:gd name="T33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1" h="392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372"/>
                      <a:pt x="0" y="372"/>
                      <a:pt x="0" y="372"/>
                    </a:cubicBezTo>
                    <a:lnTo>
                      <a:pt x="0" y="372"/>
                    </a:lnTo>
                    <a:cubicBezTo>
                      <a:pt x="0" y="391"/>
                      <a:pt x="0" y="391"/>
                      <a:pt x="0" y="391"/>
                    </a:cubicBezTo>
                    <a:cubicBezTo>
                      <a:pt x="38" y="391"/>
                      <a:pt x="38" y="391"/>
                      <a:pt x="38" y="391"/>
                    </a:cubicBezTo>
                    <a:cubicBezTo>
                      <a:pt x="38" y="335"/>
                      <a:pt x="38" y="335"/>
                      <a:pt x="38" y="335"/>
                    </a:cubicBezTo>
                    <a:lnTo>
                      <a:pt x="38" y="335"/>
                    </a:ln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391"/>
                      <a:pt x="1472" y="391"/>
                      <a:pt x="1472" y="391"/>
                    </a:cubicBezTo>
                    <a:cubicBezTo>
                      <a:pt x="1490" y="391"/>
                      <a:pt x="1490" y="391"/>
                      <a:pt x="1490" y="391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Freeform: Shape 175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957025"/>
              </a:xfrm>
              <a:custGeom>
                <a:avLst/>
                <a:gdLst>
                  <a:gd name="T0" fmla="*/ 0 w 3036"/>
                  <a:gd name="T1" fmla="*/ 0 h 1936"/>
                  <a:gd name="T2" fmla="*/ 0 w 3036"/>
                  <a:gd name="T3" fmla="*/ 0 h 1936"/>
                  <a:gd name="T4" fmla="*/ 0 w 3036"/>
                  <a:gd name="T5" fmla="*/ 0 h 1936"/>
                  <a:gd name="T6" fmla="*/ 0 w 3036"/>
                  <a:gd name="T7" fmla="*/ 37 h 1936"/>
                  <a:gd name="T8" fmla="*/ 0 w 3036"/>
                  <a:gd name="T9" fmla="*/ 93 h 1936"/>
                  <a:gd name="T10" fmla="*/ 0 w 3036"/>
                  <a:gd name="T11" fmla="*/ 149 h 1936"/>
                  <a:gd name="T12" fmla="*/ 0 w 3036"/>
                  <a:gd name="T13" fmla="*/ 205 h 1936"/>
                  <a:gd name="T14" fmla="*/ 0 w 3036"/>
                  <a:gd name="T15" fmla="*/ 260 h 1936"/>
                  <a:gd name="T16" fmla="*/ 0 w 3036"/>
                  <a:gd name="T17" fmla="*/ 409 h 1936"/>
                  <a:gd name="T18" fmla="*/ 0 w 3036"/>
                  <a:gd name="T19" fmla="*/ 465 h 1936"/>
                  <a:gd name="T20" fmla="*/ 0 w 3036"/>
                  <a:gd name="T21" fmla="*/ 521 h 1936"/>
                  <a:gd name="T22" fmla="*/ 0 w 3036"/>
                  <a:gd name="T23" fmla="*/ 577 h 1936"/>
                  <a:gd name="T24" fmla="*/ 0 w 3036"/>
                  <a:gd name="T25" fmla="*/ 633 h 1936"/>
                  <a:gd name="T26" fmla="*/ 0 w 3036"/>
                  <a:gd name="T27" fmla="*/ 689 h 1936"/>
                  <a:gd name="T28" fmla="*/ 0 w 3036"/>
                  <a:gd name="T29" fmla="*/ 745 h 1936"/>
                  <a:gd name="T30" fmla="*/ 0 w 3036"/>
                  <a:gd name="T31" fmla="*/ 781 h 1936"/>
                  <a:gd name="T32" fmla="*/ 0 w 3036"/>
                  <a:gd name="T33" fmla="*/ 837 h 1936"/>
                  <a:gd name="T34" fmla="*/ 0 w 3036"/>
                  <a:gd name="T35" fmla="*/ 893 h 1936"/>
                  <a:gd name="T36" fmla="*/ 0 w 3036"/>
                  <a:gd name="T37" fmla="*/ 950 h 1936"/>
                  <a:gd name="T38" fmla="*/ 0 w 3036"/>
                  <a:gd name="T39" fmla="*/ 1005 h 1936"/>
                  <a:gd name="T40" fmla="*/ 0 w 3036"/>
                  <a:gd name="T41" fmla="*/ 1061 h 1936"/>
                  <a:gd name="T42" fmla="*/ 0 w 3036"/>
                  <a:gd name="T43" fmla="*/ 1117 h 1936"/>
                  <a:gd name="T44" fmla="*/ 0 w 3036"/>
                  <a:gd name="T45" fmla="*/ 1173 h 1936"/>
                  <a:gd name="T46" fmla="*/ 0 w 3036"/>
                  <a:gd name="T47" fmla="*/ 1173 h 1936"/>
                  <a:gd name="T48" fmla="*/ 0 w 3036"/>
                  <a:gd name="T49" fmla="*/ 1526 h 1936"/>
                  <a:gd name="T50" fmla="*/ 0 w 3036"/>
                  <a:gd name="T51" fmla="*/ 1564 h 1936"/>
                  <a:gd name="T52" fmla="*/ 0 w 3036"/>
                  <a:gd name="T53" fmla="*/ 1620 h 1936"/>
                  <a:gd name="T54" fmla="*/ 0 w 3036"/>
                  <a:gd name="T55" fmla="*/ 1787 h 1936"/>
                  <a:gd name="T56" fmla="*/ 0 w 3036"/>
                  <a:gd name="T57" fmla="*/ 1787 h 1936"/>
                  <a:gd name="T58" fmla="*/ 0 w 3036"/>
                  <a:gd name="T59" fmla="*/ 1787 h 1936"/>
                  <a:gd name="T60" fmla="*/ 0 w 3036"/>
                  <a:gd name="T61" fmla="*/ 1787 h 1936"/>
                  <a:gd name="T62" fmla="*/ 0 w 3036"/>
                  <a:gd name="T63" fmla="*/ 1638 h 1936"/>
                  <a:gd name="T64" fmla="*/ 316 w 3036"/>
                  <a:gd name="T65" fmla="*/ 1935 h 1936"/>
                  <a:gd name="T66" fmla="*/ 484 w 3036"/>
                  <a:gd name="T67" fmla="*/ 1935 h 1936"/>
                  <a:gd name="T68" fmla="*/ 484 w 3036"/>
                  <a:gd name="T69" fmla="*/ 1935 h 1936"/>
                  <a:gd name="T70" fmla="*/ 521 w 3036"/>
                  <a:gd name="T71" fmla="*/ 1935 h 1936"/>
                  <a:gd name="T72" fmla="*/ 2700 w 3036"/>
                  <a:gd name="T73" fmla="*/ 1935 h 1936"/>
                  <a:gd name="T74" fmla="*/ 3035 w 3036"/>
                  <a:gd name="T75" fmla="*/ 1601 h 1936"/>
                  <a:gd name="T76" fmla="*/ 3035 w 3036"/>
                  <a:gd name="T77" fmla="*/ 912 h 1936"/>
                  <a:gd name="T78" fmla="*/ 1881 w 3036"/>
                  <a:gd name="T79" fmla="*/ 912 h 1936"/>
                  <a:gd name="T80" fmla="*/ 1881 w 3036"/>
                  <a:gd name="T81" fmla="*/ 968 h 1936"/>
                  <a:gd name="T82" fmla="*/ 1843 w 3036"/>
                  <a:gd name="T83" fmla="*/ 968 h 1936"/>
                  <a:gd name="T84" fmla="*/ 1508 w 3036"/>
                  <a:gd name="T85" fmla="*/ 1266 h 1936"/>
                  <a:gd name="T86" fmla="*/ 1154 w 3036"/>
                  <a:gd name="T87" fmla="*/ 968 h 1936"/>
                  <a:gd name="T88" fmla="*/ 1117 w 3036"/>
                  <a:gd name="T89" fmla="*/ 968 h 1936"/>
                  <a:gd name="T90" fmla="*/ 1117 w 3036"/>
                  <a:gd name="T91" fmla="*/ 912 h 1936"/>
                  <a:gd name="T92" fmla="*/ 0 w 3036"/>
                  <a:gd name="T93" fmla="*/ 912 h 1936"/>
                  <a:gd name="T94" fmla="*/ 0 w 3036"/>
                  <a:gd name="T95" fmla="*/ 0 h 1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36" h="193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37"/>
                      <a:pt x="0" y="37"/>
                      <a:pt x="0" y="3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409"/>
                      <a:pt x="0" y="409"/>
                      <a:pt x="0" y="409"/>
                    </a:cubicBezTo>
                    <a:cubicBezTo>
                      <a:pt x="0" y="465"/>
                      <a:pt x="0" y="465"/>
                      <a:pt x="0" y="465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45"/>
                      <a:pt x="0" y="745"/>
                      <a:pt x="0" y="745"/>
                    </a:cubicBezTo>
                    <a:cubicBezTo>
                      <a:pt x="0" y="781"/>
                      <a:pt x="0" y="781"/>
                      <a:pt x="0" y="781"/>
                    </a:cubicBezTo>
                    <a:cubicBezTo>
                      <a:pt x="0" y="837"/>
                      <a:pt x="0" y="837"/>
                      <a:pt x="0" y="837"/>
                    </a:cubicBezTo>
                    <a:cubicBezTo>
                      <a:pt x="0" y="893"/>
                      <a:pt x="0" y="893"/>
                      <a:pt x="0" y="893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5"/>
                      <a:pt x="0" y="1005"/>
                      <a:pt x="0" y="1005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0" y="1117"/>
                      <a:pt x="0" y="1117"/>
                      <a:pt x="0" y="1117"/>
                    </a:cubicBezTo>
                    <a:cubicBezTo>
                      <a:pt x="0" y="1173"/>
                      <a:pt x="0" y="1173"/>
                      <a:pt x="0" y="1173"/>
                    </a:cubicBezTo>
                    <a:lnTo>
                      <a:pt x="0" y="1173"/>
                    </a:lnTo>
                    <a:cubicBezTo>
                      <a:pt x="0" y="1526"/>
                      <a:pt x="0" y="1526"/>
                      <a:pt x="0" y="1526"/>
                    </a:cubicBezTo>
                    <a:cubicBezTo>
                      <a:pt x="0" y="1564"/>
                      <a:pt x="0" y="1564"/>
                      <a:pt x="0" y="1564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0" y="1787"/>
                      <a:pt x="0" y="1787"/>
                      <a:pt x="0" y="1787"/>
                    </a:cubicBezTo>
                    <a:lnTo>
                      <a:pt x="0" y="1787"/>
                    </a:lnTo>
                    <a:lnTo>
                      <a:pt x="0" y="1787"/>
                    </a:lnTo>
                    <a:lnTo>
                      <a:pt x="0" y="1787"/>
                    </a:lnTo>
                    <a:cubicBezTo>
                      <a:pt x="0" y="1638"/>
                      <a:pt x="0" y="1638"/>
                      <a:pt x="0" y="1638"/>
                    </a:cubicBezTo>
                    <a:cubicBezTo>
                      <a:pt x="111" y="1731"/>
                      <a:pt x="223" y="1843"/>
                      <a:pt x="316" y="1935"/>
                    </a:cubicBezTo>
                    <a:cubicBezTo>
                      <a:pt x="484" y="1935"/>
                      <a:pt x="484" y="1935"/>
                      <a:pt x="484" y="1935"/>
                    </a:cubicBezTo>
                    <a:lnTo>
                      <a:pt x="484" y="1935"/>
                    </a:lnTo>
                    <a:cubicBezTo>
                      <a:pt x="521" y="1935"/>
                      <a:pt x="521" y="1935"/>
                      <a:pt x="521" y="1935"/>
                    </a:cubicBezTo>
                    <a:cubicBezTo>
                      <a:pt x="2700" y="1935"/>
                      <a:pt x="2700" y="1935"/>
                      <a:pt x="2700" y="1935"/>
                    </a:cubicBezTo>
                    <a:cubicBezTo>
                      <a:pt x="3035" y="1601"/>
                      <a:pt x="3035" y="1601"/>
                      <a:pt x="3035" y="1601"/>
                    </a:cubicBezTo>
                    <a:cubicBezTo>
                      <a:pt x="3035" y="912"/>
                      <a:pt x="3035" y="912"/>
                      <a:pt x="3035" y="912"/>
                    </a:cubicBezTo>
                    <a:cubicBezTo>
                      <a:pt x="1881" y="912"/>
                      <a:pt x="1881" y="912"/>
                      <a:pt x="1881" y="912"/>
                    </a:cubicBezTo>
                    <a:cubicBezTo>
                      <a:pt x="1881" y="968"/>
                      <a:pt x="1881" y="968"/>
                      <a:pt x="1881" y="968"/>
                    </a:cubicBezTo>
                    <a:cubicBezTo>
                      <a:pt x="1843" y="968"/>
                      <a:pt x="1843" y="968"/>
                      <a:pt x="1843" y="968"/>
                    </a:cubicBezTo>
                    <a:cubicBezTo>
                      <a:pt x="1825" y="1135"/>
                      <a:pt x="1676" y="1266"/>
                      <a:pt x="1508" y="1266"/>
                    </a:cubicBezTo>
                    <a:cubicBezTo>
                      <a:pt x="1322" y="1266"/>
                      <a:pt x="1173" y="1135"/>
                      <a:pt x="1154" y="968"/>
                    </a:cubicBezTo>
                    <a:cubicBezTo>
                      <a:pt x="1117" y="968"/>
                      <a:pt x="1117" y="968"/>
                      <a:pt x="1117" y="968"/>
                    </a:cubicBezTo>
                    <a:cubicBezTo>
                      <a:pt x="1117" y="912"/>
                      <a:pt x="1117" y="912"/>
                      <a:pt x="1117" y="91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Freeform: Shape 176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451263"/>
              </a:xfrm>
              <a:custGeom>
                <a:avLst/>
                <a:gdLst>
                  <a:gd name="T0" fmla="*/ 3035 w 3036"/>
                  <a:gd name="T1" fmla="*/ 837 h 913"/>
                  <a:gd name="T2" fmla="*/ 1881 w 3036"/>
                  <a:gd name="T3" fmla="*/ 837 h 913"/>
                  <a:gd name="T4" fmla="*/ 1881 w 3036"/>
                  <a:gd name="T5" fmla="*/ 912 h 913"/>
                  <a:gd name="T6" fmla="*/ 3035 w 3036"/>
                  <a:gd name="T7" fmla="*/ 912 h 913"/>
                  <a:gd name="T8" fmla="*/ 3035 w 3036"/>
                  <a:gd name="T9" fmla="*/ 837 h 913"/>
                  <a:gd name="T10" fmla="*/ 0 w 3036"/>
                  <a:gd name="T11" fmla="*/ 0 h 913"/>
                  <a:gd name="T12" fmla="*/ 0 w 3036"/>
                  <a:gd name="T13" fmla="*/ 0 h 913"/>
                  <a:gd name="T14" fmla="*/ 0 w 3036"/>
                  <a:gd name="T15" fmla="*/ 912 h 913"/>
                  <a:gd name="T16" fmla="*/ 1117 w 3036"/>
                  <a:gd name="T17" fmla="*/ 912 h 913"/>
                  <a:gd name="T18" fmla="*/ 1117 w 3036"/>
                  <a:gd name="T19" fmla="*/ 837 h 913"/>
                  <a:gd name="T20" fmla="*/ 0 w 3036"/>
                  <a:gd name="T21" fmla="*/ 837 h 913"/>
                  <a:gd name="T22" fmla="*/ 0 w 3036"/>
                  <a:gd name="T2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36" h="913">
                    <a:moveTo>
                      <a:pt x="3035" y="837"/>
                    </a:moveTo>
                    <a:lnTo>
                      <a:pt x="1881" y="837"/>
                    </a:lnTo>
                    <a:lnTo>
                      <a:pt x="1881" y="912"/>
                    </a:lnTo>
                    <a:lnTo>
                      <a:pt x="3035" y="912"/>
                    </a:lnTo>
                    <a:lnTo>
                      <a:pt x="3035" y="83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7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Freeform: Shape 177"/>
              <p:cNvSpPr>
                <a:spLocks/>
              </p:cNvSpPr>
              <p:nvPr/>
            </p:nvSpPr>
            <p:spPr bwMode="auto">
              <a:xfrm>
                <a:off x="10004839" y="3003476"/>
                <a:ext cx="570940" cy="37059"/>
              </a:xfrm>
              <a:custGeom>
                <a:avLst/>
                <a:gdLst>
                  <a:gd name="T0" fmla="*/ 1154 w 1155"/>
                  <a:gd name="T1" fmla="*/ 0 h 76"/>
                  <a:gd name="T2" fmla="*/ 0 w 1155"/>
                  <a:gd name="T3" fmla="*/ 0 h 76"/>
                  <a:gd name="T4" fmla="*/ 0 w 1155"/>
                  <a:gd name="T5" fmla="*/ 75 h 76"/>
                  <a:gd name="T6" fmla="*/ 1154 w 1155"/>
                  <a:gd name="T7" fmla="*/ 75 h 76"/>
                  <a:gd name="T8" fmla="*/ 1154 w 1155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76">
                    <a:moveTo>
                      <a:pt x="1154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1154" y="75"/>
                    </a:lnTo>
                    <a:lnTo>
                      <a:pt x="1154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Freeform: Shape 178"/>
              <p:cNvSpPr>
                <a:spLocks/>
              </p:cNvSpPr>
              <p:nvPr/>
            </p:nvSpPr>
            <p:spPr bwMode="auto">
              <a:xfrm>
                <a:off x="9074337" y="2591454"/>
                <a:ext cx="553507" cy="451263"/>
              </a:xfrm>
              <a:custGeom>
                <a:avLst/>
                <a:gdLst>
                  <a:gd name="T0" fmla="*/ 0 w 1118"/>
                  <a:gd name="T1" fmla="*/ 0 h 913"/>
                  <a:gd name="T2" fmla="*/ 0 w 1118"/>
                  <a:gd name="T3" fmla="*/ 0 h 913"/>
                  <a:gd name="T4" fmla="*/ 0 w 1118"/>
                  <a:gd name="T5" fmla="*/ 912 h 913"/>
                  <a:gd name="T6" fmla="*/ 1117 w 1118"/>
                  <a:gd name="T7" fmla="*/ 912 h 913"/>
                  <a:gd name="T8" fmla="*/ 1117 w 1118"/>
                  <a:gd name="T9" fmla="*/ 837 h 913"/>
                  <a:gd name="T10" fmla="*/ 0 w 1118"/>
                  <a:gd name="T11" fmla="*/ 837 h 913"/>
                  <a:gd name="T12" fmla="*/ 0 w 1118"/>
                  <a:gd name="T1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913"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Freeform: Shape 17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2886 w 3036"/>
                  <a:gd name="T1" fmla="*/ 0 h 987"/>
                  <a:gd name="T2" fmla="*/ 2886 w 3036"/>
                  <a:gd name="T3" fmla="*/ 0 h 987"/>
                  <a:gd name="T4" fmla="*/ 2253 w 3036"/>
                  <a:gd name="T5" fmla="*/ 0 h 987"/>
                  <a:gd name="T6" fmla="*/ 2235 w 3036"/>
                  <a:gd name="T7" fmla="*/ 0 h 987"/>
                  <a:gd name="T8" fmla="*/ 801 w 3036"/>
                  <a:gd name="T9" fmla="*/ 0 h 987"/>
                  <a:gd name="T10" fmla="*/ 763 w 3036"/>
                  <a:gd name="T11" fmla="*/ 0 h 987"/>
                  <a:gd name="T12" fmla="*/ 577 w 3036"/>
                  <a:gd name="T13" fmla="*/ 0 h 987"/>
                  <a:gd name="T14" fmla="*/ 465 w 3036"/>
                  <a:gd name="T15" fmla="*/ 0 h 987"/>
                  <a:gd name="T16" fmla="*/ 372 w 3036"/>
                  <a:gd name="T17" fmla="*/ 0 h 987"/>
                  <a:gd name="T18" fmla="*/ 260 w 3036"/>
                  <a:gd name="T19" fmla="*/ 0 h 987"/>
                  <a:gd name="T20" fmla="*/ 167 w 3036"/>
                  <a:gd name="T21" fmla="*/ 0 h 987"/>
                  <a:gd name="T22" fmla="*/ 167 w 3036"/>
                  <a:gd name="T23" fmla="*/ 0 h 987"/>
                  <a:gd name="T24" fmla="*/ 37 w 3036"/>
                  <a:gd name="T25" fmla="*/ 74 h 987"/>
                  <a:gd name="T26" fmla="*/ 0 w 3036"/>
                  <a:gd name="T27" fmla="*/ 130 h 987"/>
                  <a:gd name="T28" fmla="*/ 0 w 3036"/>
                  <a:gd name="T29" fmla="*/ 149 h 987"/>
                  <a:gd name="T30" fmla="*/ 0 w 3036"/>
                  <a:gd name="T31" fmla="*/ 149 h 987"/>
                  <a:gd name="T32" fmla="*/ 0 w 3036"/>
                  <a:gd name="T33" fmla="*/ 986 h 987"/>
                  <a:gd name="T34" fmla="*/ 1117 w 3036"/>
                  <a:gd name="T35" fmla="*/ 986 h 987"/>
                  <a:gd name="T36" fmla="*/ 1117 w 3036"/>
                  <a:gd name="T37" fmla="*/ 875 h 987"/>
                  <a:gd name="T38" fmla="*/ 1881 w 3036"/>
                  <a:gd name="T39" fmla="*/ 875 h 987"/>
                  <a:gd name="T40" fmla="*/ 1881 w 3036"/>
                  <a:gd name="T41" fmla="*/ 986 h 987"/>
                  <a:gd name="T42" fmla="*/ 3035 w 3036"/>
                  <a:gd name="T43" fmla="*/ 986 h 987"/>
                  <a:gd name="T44" fmla="*/ 3035 w 3036"/>
                  <a:gd name="T45" fmla="*/ 149 h 987"/>
                  <a:gd name="T46" fmla="*/ 2886 w 3036"/>
                  <a:gd name="T47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36" h="987">
                    <a:moveTo>
                      <a:pt x="2886" y="0"/>
                    </a:moveTo>
                    <a:lnTo>
                      <a:pt x="2886" y="0"/>
                    </a:lnTo>
                    <a:cubicBezTo>
                      <a:pt x="2253" y="0"/>
                      <a:pt x="2253" y="0"/>
                      <a:pt x="2253" y="0"/>
                    </a:cubicBezTo>
                    <a:cubicBezTo>
                      <a:pt x="2235" y="0"/>
                      <a:pt x="2235" y="0"/>
                      <a:pt x="2235" y="0"/>
                    </a:cubicBezTo>
                    <a:cubicBezTo>
                      <a:pt x="801" y="0"/>
                      <a:pt x="801" y="0"/>
                      <a:pt x="801" y="0"/>
                    </a:cubicBezTo>
                    <a:cubicBezTo>
                      <a:pt x="763" y="0"/>
                      <a:pt x="763" y="0"/>
                      <a:pt x="763" y="0"/>
                    </a:cubicBezTo>
                    <a:cubicBezTo>
                      <a:pt x="577" y="0"/>
                      <a:pt x="577" y="0"/>
                      <a:pt x="577" y="0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167" y="0"/>
                      <a:pt x="167" y="0"/>
                      <a:pt x="167" y="0"/>
                    </a:cubicBezTo>
                    <a:lnTo>
                      <a:pt x="167" y="0"/>
                    </a:lnTo>
                    <a:cubicBezTo>
                      <a:pt x="111" y="0"/>
                      <a:pt x="56" y="18"/>
                      <a:pt x="37" y="74"/>
                    </a:cubicBezTo>
                    <a:cubicBezTo>
                      <a:pt x="18" y="93"/>
                      <a:pt x="18" y="111"/>
                      <a:pt x="0" y="130"/>
                    </a:cubicBez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cubicBezTo>
                      <a:pt x="0" y="986"/>
                      <a:pt x="0" y="986"/>
                      <a:pt x="0" y="986"/>
                    </a:cubicBezTo>
                    <a:cubicBezTo>
                      <a:pt x="1117" y="986"/>
                      <a:pt x="1117" y="986"/>
                      <a:pt x="1117" y="986"/>
                    </a:cubicBezTo>
                    <a:cubicBezTo>
                      <a:pt x="1117" y="875"/>
                      <a:pt x="1117" y="875"/>
                      <a:pt x="1117" y="875"/>
                    </a:cubicBezTo>
                    <a:cubicBezTo>
                      <a:pt x="1881" y="875"/>
                      <a:pt x="1881" y="875"/>
                      <a:pt x="1881" y="875"/>
                    </a:cubicBezTo>
                    <a:cubicBezTo>
                      <a:pt x="1881" y="986"/>
                      <a:pt x="1881" y="986"/>
                      <a:pt x="1881" y="986"/>
                    </a:cubicBezTo>
                    <a:cubicBezTo>
                      <a:pt x="3035" y="986"/>
                      <a:pt x="3035" y="986"/>
                      <a:pt x="3035" y="986"/>
                    </a:cubicBez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Freeform: Shape 180"/>
              <p:cNvSpPr>
                <a:spLocks/>
              </p:cNvSpPr>
              <p:nvPr/>
            </p:nvSpPr>
            <p:spPr bwMode="auto">
              <a:xfrm>
                <a:off x="9645277" y="3068877"/>
                <a:ext cx="339949" cy="148241"/>
              </a:xfrm>
              <a:custGeom>
                <a:avLst/>
                <a:gdLst>
                  <a:gd name="T0" fmla="*/ 689 w 690"/>
                  <a:gd name="T1" fmla="*/ 0 h 299"/>
                  <a:gd name="T2" fmla="*/ 689 w 690"/>
                  <a:gd name="T3" fmla="*/ 0 h 299"/>
                  <a:gd name="T4" fmla="*/ 0 w 690"/>
                  <a:gd name="T5" fmla="*/ 0 h 299"/>
                  <a:gd name="T6" fmla="*/ 354 w 690"/>
                  <a:gd name="T7" fmla="*/ 298 h 299"/>
                  <a:gd name="T8" fmla="*/ 689 w 69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0" h="299">
                    <a:moveTo>
                      <a:pt x="689" y="0"/>
                    </a:move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19" y="167"/>
                      <a:pt x="168" y="298"/>
                      <a:pt x="354" y="298"/>
                    </a:cubicBezTo>
                    <a:cubicBezTo>
                      <a:pt x="522" y="298"/>
                      <a:pt x="671" y="167"/>
                      <a:pt x="689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Freeform: Shape 181"/>
              <p:cNvSpPr>
                <a:spLocks/>
              </p:cNvSpPr>
              <p:nvPr/>
            </p:nvSpPr>
            <p:spPr bwMode="auto">
              <a:xfrm>
                <a:off x="9148428" y="3546298"/>
                <a:ext cx="8717" cy="2181"/>
              </a:xfrm>
              <a:custGeom>
                <a:avLst/>
                <a:gdLst>
                  <a:gd name="T0" fmla="*/ 18 w 19"/>
                  <a:gd name="T1" fmla="*/ 0 h 1"/>
                  <a:gd name="T2" fmla="*/ 18 w 19"/>
                  <a:gd name="T3" fmla="*/ 0 h 1"/>
                  <a:gd name="T4" fmla="*/ 18 w 19"/>
                  <a:gd name="T5" fmla="*/ 0 h 1"/>
                  <a:gd name="T6" fmla="*/ 18 w 19"/>
                  <a:gd name="T7" fmla="*/ 0 h 1"/>
                  <a:gd name="T8" fmla="*/ 18 w 19"/>
                  <a:gd name="T9" fmla="*/ 0 h 1"/>
                  <a:gd name="T10" fmla="*/ 18 w 19"/>
                  <a:gd name="T11" fmla="*/ 0 h 1"/>
                  <a:gd name="T12" fmla="*/ 0 w 19"/>
                  <a:gd name="T13" fmla="*/ 0 h 1"/>
                  <a:gd name="T14" fmla="*/ 0 w 19"/>
                  <a:gd name="T15" fmla="*/ 0 h 1"/>
                  <a:gd name="T16" fmla="*/ 0 w 19"/>
                  <a:gd name="T17" fmla="*/ 0 h 1"/>
                  <a:gd name="T18" fmla="*/ 0 w 19"/>
                  <a:gd name="T19" fmla="*/ 0 h 1"/>
                  <a:gd name="T20" fmla="*/ 0 w 19"/>
                  <a:gd name="T21" fmla="*/ 0 h 1"/>
                  <a:gd name="T22" fmla="*/ 0 w 19"/>
                  <a:gd name="T23" fmla="*/ 0 h 1"/>
                  <a:gd name="T24" fmla="*/ 0 w 19"/>
                  <a:gd name="T25" fmla="*/ 0 h 1"/>
                  <a:gd name="T26" fmla="*/ 0 w 19"/>
                  <a:gd name="T27" fmla="*/ 0 h 1"/>
                  <a:gd name="T28" fmla="*/ 0 w 19"/>
                  <a:gd name="T29" fmla="*/ 0 h 1"/>
                  <a:gd name="T30" fmla="*/ 0 w 19"/>
                  <a:gd name="T31" fmla="*/ 0 h 1"/>
                  <a:gd name="T32" fmla="*/ 0 w 19"/>
                  <a:gd name="T33" fmla="*/ 0 h 1"/>
                  <a:gd name="T34" fmla="*/ 0 w 19"/>
                  <a:gd name="T35" fmla="*/ 0 h 1"/>
                  <a:gd name="T36" fmla="*/ 0 w 19"/>
                  <a:gd name="T37" fmla="*/ 0 h 1"/>
                  <a:gd name="T38" fmla="*/ 0 w 19"/>
                  <a:gd name="T39" fmla="*/ 0 h 1"/>
                  <a:gd name="T40" fmla="*/ 0 w 19"/>
                  <a:gd name="T41" fmla="*/ 0 h 1"/>
                  <a:gd name="T42" fmla="*/ 0 w 19"/>
                  <a:gd name="T43" fmla="*/ 0 h 1"/>
                  <a:gd name="T44" fmla="*/ 0 w 19"/>
                  <a:gd name="T45" fmla="*/ 0 h 1"/>
                  <a:gd name="T46" fmla="*/ 0 w 19"/>
                  <a:gd name="T47" fmla="*/ 0 h 1"/>
                  <a:gd name="T48" fmla="*/ 0 w 19"/>
                  <a:gd name="T49" fmla="*/ 0 h 1"/>
                  <a:gd name="T50" fmla="*/ 0 w 19"/>
                  <a:gd name="T51" fmla="*/ 0 h 1"/>
                  <a:gd name="T52" fmla="*/ 0 w 19"/>
                  <a:gd name="T53" fmla="*/ 0 h 1"/>
                  <a:gd name="T54" fmla="*/ 0 w 19"/>
                  <a:gd name="T55" fmla="*/ 0 h 1"/>
                  <a:gd name="T56" fmla="*/ 0 w 19"/>
                  <a:gd name="T57" fmla="*/ 0 h 1"/>
                  <a:gd name="T58" fmla="*/ 0 w 19"/>
                  <a:gd name="T59" fmla="*/ 0 h 1"/>
                  <a:gd name="T60" fmla="*/ 0 w 19"/>
                  <a:gd name="T61" fmla="*/ 0 h 1"/>
                  <a:gd name="T62" fmla="*/ 0 w 19"/>
                  <a:gd name="T63" fmla="*/ 0 h 1"/>
                  <a:gd name="T64" fmla="*/ 0 w 19"/>
                  <a:gd name="T65" fmla="*/ 0 h 1"/>
                  <a:gd name="T66" fmla="*/ 0 w 19"/>
                  <a:gd name="T6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1">
                    <a:moveTo>
                      <a:pt x="1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Freeform: Shape 182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rgbClr val="E8BF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2" name="Freeform: Shape 18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3" name="Freeform: Shape 184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0 w 317"/>
                  <a:gd name="T7" fmla="*/ 149 h 298"/>
                  <a:gd name="T8" fmla="*/ 0 w 317"/>
                  <a:gd name="T9" fmla="*/ 149 h 298"/>
                  <a:gd name="T10" fmla="*/ 149 w 317"/>
                  <a:gd name="T11" fmla="*/ 297 h 298"/>
                  <a:gd name="T12" fmla="*/ 149 w 317"/>
                  <a:gd name="T13" fmla="*/ 297 h 298"/>
                  <a:gd name="T14" fmla="*/ 149 w 317"/>
                  <a:gd name="T15" fmla="*/ 297 h 298"/>
                  <a:gd name="T16" fmla="*/ 149 w 317"/>
                  <a:gd name="T17" fmla="*/ 297 h 298"/>
                  <a:gd name="T18" fmla="*/ 149 w 317"/>
                  <a:gd name="T19" fmla="*/ 297 h 298"/>
                  <a:gd name="T20" fmla="*/ 149 w 317"/>
                  <a:gd name="T21" fmla="*/ 297 h 298"/>
                  <a:gd name="T22" fmla="*/ 149 w 317"/>
                  <a:gd name="T23" fmla="*/ 297 h 298"/>
                  <a:gd name="T24" fmla="*/ 149 w 317"/>
                  <a:gd name="T25" fmla="*/ 297 h 298"/>
                  <a:gd name="T26" fmla="*/ 149 w 317"/>
                  <a:gd name="T27" fmla="*/ 297 h 298"/>
                  <a:gd name="T28" fmla="*/ 149 w 317"/>
                  <a:gd name="T29" fmla="*/ 297 h 298"/>
                  <a:gd name="T30" fmla="*/ 149 w 317"/>
                  <a:gd name="T31" fmla="*/ 297 h 298"/>
                  <a:gd name="T32" fmla="*/ 149 w 317"/>
                  <a:gd name="T33" fmla="*/ 297 h 298"/>
                  <a:gd name="T34" fmla="*/ 149 w 317"/>
                  <a:gd name="T35" fmla="*/ 297 h 298"/>
                  <a:gd name="T36" fmla="*/ 149 w 317"/>
                  <a:gd name="T37" fmla="*/ 297 h 298"/>
                  <a:gd name="T38" fmla="*/ 149 w 317"/>
                  <a:gd name="T39" fmla="*/ 297 h 298"/>
                  <a:gd name="T40" fmla="*/ 149 w 317"/>
                  <a:gd name="T41" fmla="*/ 297 h 298"/>
                  <a:gd name="T42" fmla="*/ 149 w 317"/>
                  <a:gd name="T43" fmla="*/ 297 h 298"/>
                  <a:gd name="T44" fmla="*/ 149 w 317"/>
                  <a:gd name="T45" fmla="*/ 297 h 298"/>
                  <a:gd name="T46" fmla="*/ 149 w 317"/>
                  <a:gd name="T47" fmla="*/ 297 h 298"/>
                  <a:gd name="T48" fmla="*/ 149 w 317"/>
                  <a:gd name="T49" fmla="*/ 297 h 298"/>
                  <a:gd name="T50" fmla="*/ 149 w 317"/>
                  <a:gd name="T51" fmla="*/ 297 h 298"/>
                  <a:gd name="T52" fmla="*/ 149 w 317"/>
                  <a:gd name="T53" fmla="*/ 297 h 298"/>
                  <a:gd name="T54" fmla="*/ 149 w 317"/>
                  <a:gd name="T55" fmla="*/ 297 h 298"/>
                  <a:gd name="T56" fmla="*/ 149 w 317"/>
                  <a:gd name="T57" fmla="*/ 297 h 298"/>
                  <a:gd name="T58" fmla="*/ 149 w 317"/>
                  <a:gd name="T59" fmla="*/ 297 h 298"/>
                  <a:gd name="T60" fmla="*/ 149 w 317"/>
                  <a:gd name="T61" fmla="*/ 297 h 298"/>
                  <a:gd name="T62" fmla="*/ 149 w 317"/>
                  <a:gd name="T63" fmla="*/ 297 h 298"/>
                  <a:gd name="T64" fmla="*/ 149 w 317"/>
                  <a:gd name="T65" fmla="*/ 297 h 298"/>
                  <a:gd name="T66" fmla="*/ 167 w 317"/>
                  <a:gd name="T67" fmla="*/ 297 h 298"/>
                  <a:gd name="T68" fmla="*/ 167 w 317"/>
                  <a:gd name="T69" fmla="*/ 297 h 298"/>
                  <a:gd name="T70" fmla="*/ 167 w 317"/>
                  <a:gd name="T71" fmla="*/ 297 h 298"/>
                  <a:gd name="T72" fmla="*/ 167 w 317"/>
                  <a:gd name="T73" fmla="*/ 297 h 298"/>
                  <a:gd name="T74" fmla="*/ 167 w 317"/>
                  <a:gd name="T75" fmla="*/ 297 h 298"/>
                  <a:gd name="T76" fmla="*/ 167 w 317"/>
                  <a:gd name="T77" fmla="*/ 297 h 298"/>
                  <a:gd name="T78" fmla="*/ 167 w 317"/>
                  <a:gd name="T79" fmla="*/ 297 h 298"/>
                  <a:gd name="T80" fmla="*/ 316 w 317"/>
                  <a:gd name="T81" fmla="*/ 297 h 298"/>
                  <a:gd name="T82" fmla="*/ 316 w 317"/>
                  <a:gd name="T83" fmla="*/ 297 h 298"/>
                  <a:gd name="T84" fmla="*/ 0 w 317"/>
                  <a:gd name="T85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lnTo>
                      <a:pt x="0" y="149"/>
                    </a:lnTo>
                    <a:cubicBezTo>
                      <a:pt x="0" y="224"/>
                      <a:pt x="74" y="297"/>
                      <a:pt x="149" y="297"/>
                    </a:cubicBez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cubicBezTo>
                      <a:pt x="167" y="297"/>
                      <a:pt x="167" y="297"/>
                      <a:pt x="167" y="297"/>
                    </a:cubicBez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cubicBezTo>
                      <a:pt x="316" y="297"/>
                      <a:pt x="316" y="297"/>
                      <a:pt x="316" y="297"/>
                    </a:cubicBezTo>
                    <a:lnTo>
                      <a:pt x="316" y="297"/>
                    </a:ln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4" name="Freeform: Shape 185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335 w 336"/>
                  <a:gd name="T1" fmla="*/ 0 h 335"/>
                  <a:gd name="T2" fmla="*/ 335 w 336"/>
                  <a:gd name="T3" fmla="*/ 0 h 335"/>
                  <a:gd name="T4" fmla="*/ 335 w 336"/>
                  <a:gd name="T5" fmla="*/ 0 h 335"/>
                  <a:gd name="T6" fmla="*/ 0 w 336"/>
                  <a:gd name="T7" fmla="*/ 334 h 335"/>
                  <a:gd name="T8" fmla="*/ 186 w 336"/>
                  <a:gd name="T9" fmla="*/ 334 h 335"/>
                  <a:gd name="T10" fmla="*/ 335 w 336"/>
                  <a:gd name="T11" fmla="*/ 186 h 335"/>
                  <a:gd name="T12" fmla="*/ 335 w 336"/>
                  <a:gd name="T1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335">
                    <a:moveTo>
                      <a:pt x="335" y="0"/>
                    </a:moveTo>
                    <a:lnTo>
                      <a:pt x="335" y="0"/>
                    </a:lnTo>
                    <a:lnTo>
                      <a:pt x="335" y="0"/>
                    </a:lnTo>
                    <a:cubicBezTo>
                      <a:pt x="0" y="334"/>
                      <a:pt x="0" y="334"/>
                      <a:pt x="0" y="334"/>
                    </a:cubicBez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65" name="组合 464"/>
            <p:cNvGrpSpPr/>
            <p:nvPr/>
          </p:nvGrpSpPr>
          <p:grpSpPr>
            <a:xfrm>
              <a:off x="1216906" y="3548564"/>
              <a:ext cx="3240088" cy="815429"/>
              <a:chOff x="874713" y="3325188"/>
              <a:chExt cx="3240088" cy="815429"/>
            </a:xfrm>
          </p:grpSpPr>
          <p:sp>
            <p:nvSpPr>
              <p:cNvPr id="466" name="矩形 465"/>
              <p:cNvSpPr/>
              <p:nvPr/>
            </p:nvSpPr>
            <p:spPr>
              <a:xfrm>
                <a:off x="874713" y="3802063"/>
                <a:ext cx="3240088" cy="3385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Click here to enter a title</a:t>
                </a:r>
                <a:endParaRPr lang="zh-CN" altLang="en-US" sz="1600" b="1">
                  <a:latin typeface="Agency FB" panose="020B0503020202020204" pitchFamily="34" charset="0"/>
                </a:endParaRPr>
              </a:p>
            </p:txBody>
          </p:sp>
          <p:sp>
            <p:nvSpPr>
              <p:cNvPr id="467" name="矩形 466"/>
              <p:cNvSpPr/>
              <p:nvPr/>
            </p:nvSpPr>
            <p:spPr>
              <a:xfrm>
                <a:off x="1373770" y="3325188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 smtClean="0"/>
                  <a:t>ADD TEXT</a:t>
                </a:r>
                <a:endParaRPr lang="zh-CN" altLang="en-US" sz="2400" b="1"/>
              </a:p>
            </p:txBody>
          </p:sp>
        </p:grpSp>
      </p:grpSp>
      <p:grpSp>
        <p:nvGrpSpPr>
          <p:cNvPr id="476" name="组合 475"/>
          <p:cNvGrpSpPr/>
          <p:nvPr/>
        </p:nvGrpSpPr>
        <p:grpSpPr>
          <a:xfrm>
            <a:off x="4479056" y="2418194"/>
            <a:ext cx="3240088" cy="2148999"/>
            <a:chOff x="4685155" y="2214994"/>
            <a:chExt cx="3240088" cy="2148999"/>
          </a:xfrm>
        </p:grpSpPr>
        <p:grpSp>
          <p:nvGrpSpPr>
            <p:cNvPr id="155" name="组合 154"/>
            <p:cNvGrpSpPr/>
            <p:nvPr/>
          </p:nvGrpSpPr>
          <p:grpSpPr>
            <a:xfrm>
              <a:off x="5657499" y="2214994"/>
              <a:ext cx="1295400" cy="854718"/>
              <a:chOff x="8329064" y="2074792"/>
              <a:chExt cx="2246715" cy="1482407"/>
            </a:xfrm>
          </p:grpSpPr>
          <p:sp>
            <p:nvSpPr>
              <p:cNvPr id="156" name="Freeform: Shape 30"/>
              <p:cNvSpPr>
                <a:spLocks/>
              </p:cNvSpPr>
              <p:nvPr/>
            </p:nvSpPr>
            <p:spPr bwMode="auto">
              <a:xfrm>
                <a:off x="8329064" y="2545674"/>
                <a:ext cx="1224688" cy="1011525"/>
              </a:xfrm>
              <a:custGeom>
                <a:avLst/>
                <a:gdLst>
                  <a:gd name="T0" fmla="*/ 2476 w 2477"/>
                  <a:gd name="T1" fmla="*/ 633 h 2048"/>
                  <a:gd name="T2" fmla="*/ 2029 w 2477"/>
                  <a:gd name="T3" fmla="*/ 2047 h 2048"/>
                  <a:gd name="T4" fmla="*/ 0 w 2477"/>
                  <a:gd name="T5" fmla="*/ 1396 h 2048"/>
                  <a:gd name="T6" fmla="*/ 447 w 2477"/>
                  <a:gd name="T7" fmla="*/ 0 h 2048"/>
                  <a:gd name="T8" fmla="*/ 2476 w 2477"/>
                  <a:gd name="T9" fmla="*/ 63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7" h="2048">
                    <a:moveTo>
                      <a:pt x="2476" y="633"/>
                    </a:moveTo>
                    <a:lnTo>
                      <a:pt x="2029" y="2047"/>
                    </a:lnTo>
                    <a:lnTo>
                      <a:pt x="0" y="1396"/>
                    </a:lnTo>
                    <a:lnTo>
                      <a:pt x="447" y="0"/>
                    </a:lnTo>
                    <a:lnTo>
                      <a:pt x="2476" y="633"/>
                    </a:lnTo>
                  </a:path>
                </a:pathLst>
              </a:custGeom>
              <a:solidFill>
                <a:srgbClr val="EDEDED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7" name="Freeform: Shape 3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8" name="Freeform: Shape 3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9" name="Freeform: Shape 34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0" name="Freeform: Shape 35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1" name="Freeform: Shape 3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2" name="Freeform: Shape 3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3" name="Freeform: Shape 38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4" name="Freeform: Shape 39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5" name="Freeform: Shape 40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6" name="Freeform: Shape 41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7" name="Freeform: Shape 42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8" name="Freeform: Shape 43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9" name="Freeform: Shape 44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0" name="Freeform: Shape 45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1" name="Freeform: Shape 46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2" name="Freeform: Shape 47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3" name="Freeform: Shape 48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4" name="Freeform: Shape 49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5" name="Freeform: Shape 50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6" name="Freeform: Shape 51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7" name="Freeform: Shape 52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8" name="Freeform: Shape 53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9" name="Freeform: Shape 54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0" name="Freeform: Shape 55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1" name="Freeform: Shape 56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2" name="Freeform: Shape 57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3" name="Freeform: Shape 58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4" name="Freeform: Shape 59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5" name="Freeform: Shape 60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6" name="Freeform: Shape 61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Freeform: Shape 62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8" name="Freeform: Shape 63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9" name="Freeform: Shape 64"/>
              <p:cNvSpPr>
                <a:spLocks/>
              </p:cNvSpPr>
              <p:nvPr/>
            </p:nvSpPr>
            <p:spPr bwMode="auto">
              <a:xfrm>
                <a:off x="8588385" y="2074792"/>
                <a:ext cx="1133163" cy="1270945"/>
              </a:xfrm>
              <a:custGeom>
                <a:avLst/>
                <a:gdLst>
                  <a:gd name="T0" fmla="*/ 2290 w 2291"/>
                  <a:gd name="T1" fmla="*/ 1880 h 2570"/>
                  <a:gd name="T2" fmla="*/ 987 w 2291"/>
                  <a:gd name="T3" fmla="*/ 2569 h 2570"/>
                  <a:gd name="T4" fmla="*/ 0 w 2291"/>
                  <a:gd name="T5" fmla="*/ 689 h 2570"/>
                  <a:gd name="T6" fmla="*/ 1303 w 2291"/>
                  <a:gd name="T7" fmla="*/ 0 h 2570"/>
                  <a:gd name="T8" fmla="*/ 2290 w 2291"/>
                  <a:gd name="T9" fmla="*/ 188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1" h="2570">
                    <a:moveTo>
                      <a:pt x="2290" y="1880"/>
                    </a:moveTo>
                    <a:lnTo>
                      <a:pt x="987" y="2569"/>
                    </a:lnTo>
                    <a:lnTo>
                      <a:pt x="0" y="689"/>
                    </a:lnTo>
                    <a:lnTo>
                      <a:pt x="1303" y="0"/>
                    </a:lnTo>
                    <a:lnTo>
                      <a:pt x="2290" y="1880"/>
                    </a:lnTo>
                  </a:path>
                </a:pathLst>
              </a:custGeom>
              <a:solidFill>
                <a:srgbClr val="F8FAF7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0" name="Freeform: Shape 66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1" name="Freeform: Shape 67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2" name="Freeform: Shape 68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3" name="Freeform: Shape 69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4" name="Freeform: Shape 70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5" name="Freeform: Shape 71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6" name="Freeform: Shape 72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7" name="Freeform: Shape 73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8" name="Freeform: Shape 74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9" name="Freeform: Shape 75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0" name="Freeform: Shape 76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1" name="Freeform: Shape 77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2" name="Freeform: Shape 78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3" name="Freeform: Shape 7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4" name="Freeform: Shape 80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5" name="Freeform: Shape 81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6" name="Freeform: Shape 82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7" name="Freeform: Shape 83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8" name="Freeform: Shape 84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9" name="Freeform: Shape 85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0" name="Freeform: Shape 86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1" name="Freeform: Shape 87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2" name="Freeform: Shape 88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3" name="Freeform: Shape 89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4" name="Freeform: Shape 90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5" name="Freeform: Shape 91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6" name="Freeform: Shape 92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7" name="Freeform: Shape 93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8" name="Freeform: Shape 94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9" name="Freeform: Shape 95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0" name="Freeform: Shape 96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1" name="Freeform: Shape 97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2" name="Freeform: Shape 98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340082"/>
              </a:xfrm>
              <a:custGeom>
                <a:avLst/>
                <a:gdLst>
                  <a:gd name="T0" fmla="*/ 1341 w 1491"/>
                  <a:gd name="T1" fmla="*/ 0 h 690"/>
                  <a:gd name="T2" fmla="*/ 1341 w 1491"/>
                  <a:gd name="T3" fmla="*/ 0 h 690"/>
                  <a:gd name="T4" fmla="*/ 168 w 1491"/>
                  <a:gd name="T5" fmla="*/ 0 h 690"/>
                  <a:gd name="T6" fmla="*/ 0 w 1491"/>
                  <a:gd name="T7" fmla="*/ 149 h 690"/>
                  <a:gd name="T8" fmla="*/ 0 w 1491"/>
                  <a:gd name="T9" fmla="*/ 596 h 690"/>
                  <a:gd name="T10" fmla="*/ 38 w 1491"/>
                  <a:gd name="T11" fmla="*/ 689 h 690"/>
                  <a:gd name="T12" fmla="*/ 38 w 1491"/>
                  <a:gd name="T13" fmla="*/ 335 h 690"/>
                  <a:gd name="T14" fmla="*/ 187 w 1491"/>
                  <a:gd name="T15" fmla="*/ 186 h 690"/>
                  <a:gd name="T16" fmla="*/ 1323 w 1491"/>
                  <a:gd name="T17" fmla="*/ 186 h 690"/>
                  <a:gd name="T18" fmla="*/ 1472 w 1491"/>
                  <a:gd name="T19" fmla="*/ 335 h 690"/>
                  <a:gd name="T20" fmla="*/ 1472 w 1491"/>
                  <a:gd name="T21" fmla="*/ 689 h 690"/>
                  <a:gd name="T22" fmla="*/ 1490 w 1491"/>
                  <a:gd name="T23" fmla="*/ 596 h 690"/>
                  <a:gd name="T24" fmla="*/ 1490 w 1491"/>
                  <a:gd name="T25" fmla="*/ 149 h 690"/>
                  <a:gd name="T26" fmla="*/ 1341 w 1491"/>
                  <a:gd name="T27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1" h="690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633"/>
                      <a:pt x="19" y="651"/>
                      <a:pt x="38" y="689"/>
                    </a:cubicBezTo>
                    <a:cubicBezTo>
                      <a:pt x="38" y="335"/>
                      <a:pt x="38" y="335"/>
                      <a:pt x="38" y="335"/>
                    </a:cubicBez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689"/>
                      <a:pt x="1472" y="689"/>
                      <a:pt x="1472" y="689"/>
                    </a:cubicBezTo>
                    <a:cubicBezTo>
                      <a:pt x="1490" y="651"/>
                      <a:pt x="1490" y="633"/>
                      <a:pt x="1490" y="596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3" name="Freeform: Shape 9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1031146"/>
              </a:xfrm>
              <a:custGeom>
                <a:avLst/>
                <a:gdLst>
                  <a:gd name="T0" fmla="*/ 3035 w 3036"/>
                  <a:gd name="T1" fmla="*/ 1936 h 2085"/>
                  <a:gd name="T2" fmla="*/ 3035 w 3036"/>
                  <a:gd name="T3" fmla="*/ 1936 h 2085"/>
                  <a:gd name="T4" fmla="*/ 2886 w 3036"/>
                  <a:gd name="T5" fmla="*/ 2084 h 2085"/>
                  <a:gd name="T6" fmla="*/ 167 w 3036"/>
                  <a:gd name="T7" fmla="*/ 2084 h 2085"/>
                  <a:gd name="T8" fmla="*/ 0 w 3036"/>
                  <a:gd name="T9" fmla="*/ 1936 h 2085"/>
                  <a:gd name="T10" fmla="*/ 0 w 3036"/>
                  <a:gd name="T11" fmla="*/ 149 h 2085"/>
                  <a:gd name="T12" fmla="*/ 167 w 3036"/>
                  <a:gd name="T13" fmla="*/ 0 h 2085"/>
                  <a:gd name="T14" fmla="*/ 2886 w 3036"/>
                  <a:gd name="T15" fmla="*/ 0 h 2085"/>
                  <a:gd name="T16" fmla="*/ 3035 w 3036"/>
                  <a:gd name="T17" fmla="*/ 149 h 2085"/>
                  <a:gd name="T18" fmla="*/ 3035 w 3036"/>
                  <a:gd name="T19" fmla="*/ 1936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6" h="2085">
                    <a:moveTo>
                      <a:pt x="3035" y="1936"/>
                    </a:moveTo>
                    <a:lnTo>
                      <a:pt x="3035" y="1936"/>
                    </a:lnTo>
                    <a:cubicBezTo>
                      <a:pt x="3035" y="2029"/>
                      <a:pt x="2979" y="2084"/>
                      <a:pt x="2886" y="2084"/>
                    </a:cubicBezTo>
                    <a:cubicBezTo>
                      <a:pt x="167" y="2084"/>
                      <a:pt x="167" y="2084"/>
                      <a:pt x="167" y="2084"/>
                    </a:cubicBezTo>
                    <a:cubicBezTo>
                      <a:pt x="74" y="2084"/>
                      <a:pt x="0" y="2029"/>
                      <a:pt x="0" y="1936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74"/>
                      <a:pt x="74" y="0"/>
                      <a:pt x="167" y="0"/>
                    </a:cubicBezTo>
                    <a:cubicBezTo>
                      <a:pt x="2886" y="0"/>
                      <a:pt x="2886" y="0"/>
                      <a:pt x="2886" y="0"/>
                    </a:cubicBezTo>
                    <a:cubicBezTo>
                      <a:pt x="2979" y="0"/>
                      <a:pt x="3035" y="74"/>
                      <a:pt x="3035" y="149"/>
                    </a:cubicBezTo>
                    <a:cubicBezTo>
                      <a:pt x="3035" y="1936"/>
                      <a:pt x="3035" y="1936"/>
                      <a:pt x="3035" y="1936"/>
                    </a:cubicBez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4" name="Freeform: Shape 100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525383"/>
              </a:xfrm>
              <a:custGeom>
                <a:avLst/>
                <a:gdLst>
                  <a:gd name="T0" fmla="*/ 3035 w 3036"/>
                  <a:gd name="T1" fmla="*/ 1061 h 1062"/>
                  <a:gd name="T2" fmla="*/ 3035 w 3036"/>
                  <a:gd name="T3" fmla="*/ 1061 h 1062"/>
                  <a:gd name="T4" fmla="*/ 3035 w 3036"/>
                  <a:gd name="T5" fmla="*/ 149 h 1062"/>
                  <a:gd name="T6" fmla="*/ 2886 w 3036"/>
                  <a:gd name="T7" fmla="*/ 0 h 1062"/>
                  <a:gd name="T8" fmla="*/ 167 w 3036"/>
                  <a:gd name="T9" fmla="*/ 0 h 1062"/>
                  <a:gd name="T10" fmla="*/ 0 w 3036"/>
                  <a:gd name="T11" fmla="*/ 149 h 1062"/>
                  <a:gd name="T12" fmla="*/ 0 w 3036"/>
                  <a:gd name="T13" fmla="*/ 1061 h 1062"/>
                  <a:gd name="T14" fmla="*/ 3035 w 3036"/>
                  <a:gd name="T15" fmla="*/ 10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1062">
                    <a:moveTo>
                      <a:pt x="3035" y="1061"/>
                    </a:moveTo>
                    <a:lnTo>
                      <a:pt x="3035" y="1061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3035" y="1061"/>
                      <a:pt x="3035" y="1061"/>
                      <a:pt x="3035" y="1061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5" name="Freeform: Shape 101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3035 w 3036"/>
                  <a:gd name="T1" fmla="*/ 986 h 987"/>
                  <a:gd name="T2" fmla="*/ 3035 w 3036"/>
                  <a:gd name="T3" fmla="*/ 986 h 987"/>
                  <a:gd name="T4" fmla="*/ 3035 w 3036"/>
                  <a:gd name="T5" fmla="*/ 149 h 987"/>
                  <a:gd name="T6" fmla="*/ 2886 w 3036"/>
                  <a:gd name="T7" fmla="*/ 0 h 987"/>
                  <a:gd name="T8" fmla="*/ 167 w 3036"/>
                  <a:gd name="T9" fmla="*/ 0 h 987"/>
                  <a:gd name="T10" fmla="*/ 0 w 3036"/>
                  <a:gd name="T11" fmla="*/ 149 h 987"/>
                  <a:gd name="T12" fmla="*/ 0 w 3036"/>
                  <a:gd name="T13" fmla="*/ 986 h 987"/>
                  <a:gd name="T14" fmla="*/ 3035 w 3036"/>
                  <a:gd name="T15" fmla="*/ 98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987">
                    <a:moveTo>
                      <a:pt x="3035" y="986"/>
                    </a:moveTo>
                    <a:lnTo>
                      <a:pt x="3035" y="986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986"/>
                      <a:pt x="0" y="986"/>
                      <a:pt x="0" y="986"/>
                    </a:cubicBezTo>
                    <a:cubicBezTo>
                      <a:pt x="3035" y="986"/>
                      <a:pt x="3035" y="986"/>
                      <a:pt x="3035" y="986"/>
                    </a:cubicBez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6" name="Freeform: Shape 102"/>
              <p:cNvSpPr>
                <a:spLocks/>
              </p:cNvSpPr>
              <p:nvPr/>
            </p:nvSpPr>
            <p:spPr bwMode="auto">
              <a:xfrm>
                <a:off x="9645277" y="3040536"/>
                <a:ext cx="339949" cy="176582"/>
              </a:xfrm>
              <a:custGeom>
                <a:avLst/>
                <a:gdLst>
                  <a:gd name="T0" fmla="*/ 0 w 690"/>
                  <a:gd name="T1" fmla="*/ 0 h 355"/>
                  <a:gd name="T2" fmla="*/ 0 w 690"/>
                  <a:gd name="T3" fmla="*/ 0 h 355"/>
                  <a:gd name="T4" fmla="*/ 0 w 690"/>
                  <a:gd name="T5" fmla="*/ 18 h 355"/>
                  <a:gd name="T6" fmla="*/ 354 w 690"/>
                  <a:gd name="T7" fmla="*/ 354 h 355"/>
                  <a:gd name="T8" fmla="*/ 689 w 690"/>
                  <a:gd name="T9" fmla="*/ 18 h 355"/>
                  <a:gd name="T10" fmla="*/ 689 w 690"/>
                  <a:gd name="T11" fmla="*/ 0 h 355"/>
                  <a:gd name="T12" fmla="*/ 0 w 690"/>
                  <a:gd name="T13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0"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18"/>
                    </a:lnTo>
                    <a:cubicBezTo>
                      <a:pt x="0" y="205"/>
                      <a:pt x="168" y="354"/>
                      <a:pt x="354" y="354"/>
                    </a:cubicBezTo>
                    <a:cubicBezTo>
                      <a:pt x="541" y="354"/>
                      <a:pt x="689" y="205"/>
                      <a:pt x="689" y="18"/>
                    </a:cubicBez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7" name="Freeform: Shape 10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8" name="Freeform: Shape 104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9" name="Freeform: Shape 105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167 w 317"/>
                  <a:gd name="T7" fmla="*/ 297 h 298"/>
                  <a:gd name="T8" fmla="*/ 316 w 317"/>
                  <a:gd name="T9" fmla="*/ 297 h 298"/>
                  <a:gd name="T10" fmla="*/ 0 w 317"/>
                  <a:gd name="T11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42"/>
                      <a:pt x="74" y="297"/>
                      <a:pt x="167" y="297"/>
                    </a:cubicBezTo>
                    <a:cubicBezTo>
                      <a:pt x="316" y="297"/>
                      <a:pt x="316" y="297"/>
                      <a:pt x="316" y="297"/>
                    </a:cubicBez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Freeform: Shape 106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0 w 336"/>
                  <a:gd name="T1" fmla="*/ 334 h 335"/>
                  <a:gd name="T2" fmla="*/ 0 w 336"/>
                  <a:gd name="T3" fmla="*/ 334 h 335"/>
                  <a:gd name="T4" fmla="*/ 186 w 336"/>
                  <a:gd name="T5" fmla="*/ 334 h 335"/>
                  <a:gd name="T6" fmla="*/ 335 w 336"/>
                  <a:gd name="T7" fmla="*/ 186 h 335"/>
                  <a:gd name="T8" fmla="*/ 335 w 336"/>
                  <a:gd name="T9" fmla="*/ 0 h 335"/>
                  <a:gd name="T10" fmla="*/ 0 w 336"/>
                  <a:gd name="T11" fmla="*/ 3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335">
                    <a:moveTo>
                      <a:pt x="0" y="334"/>
                    </a:moveTo>
                    <a:lnTo>
                      <a:pt x="0" y="334"/>
                    </a:ln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1" name="Freeform: Shape 107"/>
              <p:cNvSpPr>
                <a:spLocks/>
              </p:cNvSpPr>
              <p:nvPr/>
            </p:nvSpPr>
            <p:spPr bwMode="auto">
              <a:xfrm>
                <a:off x="8329064" y="2074792"/>
                <a:ext cx="1122268" cy="1399567"/>
              </a:xfrm>
              <a:custGeom>
                <a:avLst/>
                <a:gdLst>
                  <a:gd name="T0" fmla="*/ 0 w 2272"/>
                  <a:gd name="T1" fmla="*/ 2346 h 2831"/>
                  <a:gd name="T2" fmla="*/ 1508 w 2272"/>
                  <a:gd name="T3" fmla="*/ 2830 h 2831"/>
                  <a:gd name="T4" fmla="*/ 1508 w 2272"/>
                  <a:gd name="T5" fmla="*/ 2830 h 2831"/>
                  <a:gd name="T6" fmla="*/ 0 w 2272"/>
                  <a:gd name="T7" fmla="*/ 2346 h 2831"/>
                  <a:gd name="T8" fmla="*/ 651 w 2272"/>
                  <a:gd name="T9" fmla="*/ 968 h 2831"/>
                  <a:gd name="T10" fmla="*/ 689 w 2272"/>
                  <a:gd name="T11" fmla="*/ 1024 h 2831"/>
                  <a:gd name="T12" fmla="*/ 689 w 2272"/>
                  <a:gd name="T13" fmla="*/ 1024 h 2831"/>
                  <a:gd name="T14" fmla="*/ 651 w 2272"/>
                  <a:gd name="T15" fmla="*/ 968 h 2831"/>
                  <a:gd name="T16" fmla="*/ 1824 w 2272"/>
                  <a:gd name="T17" fmla="*/ 0 h 2831"/>
                  <a:gd name="T18" fmla="*/ 521 w 2272"/>
                  <a:gd name="T19" fmla="*/ 689 h 2831"/>
                  <a:gd name="T20" fmla="*/ 1824 w 2272"/>
                  <a:gd name="T21" fmla="*/ 0 h 2831"/>
                  <a:gd name="T22" fmla="*/ 2271 w 2272"/>
                  <a:gd name="T23" fmla="*/ 875 h 2831"/>
                  <a:gd name="T24" fmla="*/ 2271 w 2272"/>
                  <a:gd name="T25" fmla="*/ 875 h 2831"/>
                  <a:gd name="T26" fmla="*/ 1824 w 2272"/>
                  <a:gd name="T27" fmla="*/ 0 h 2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72" h="2831">
                    <a:moveTo>
                      <a:pt x="0" y="2346"/>
                    </a:moveTo>
                    <a:lnTo>
                      <a:pt x="1508" y="2830"/>
                    </a:lnTo>
                    <a:lnTo>
                      <a:pt x="1508" y="2830"/>
                    </a:lnTo>
                    <a:lnTo>
                      <a:pt x="0" y="2346"/>
                    </a:lnTo>
                    <a:close/>
                    <a:moveTo>
                      <a:pt x="651" y="968"/>
                    </a:moveTo>
                    <a:lnTo>
                      <a:pt x="689" y="1024"/>
                    </a:lnTo>
                    <a:lnTo>
                      <a:pt x="689" y="1024"/>
                    </a:lnTo>
                    <a:lnTo>
                      <a:pt x="651" y="968"/>
                    </a:lnTo>
                    <a:close/>
                    <a:moveTo>
                      <a:pt x="1824" y="0"/>
                    </a:moveTo>
                    <a:lnTo>
                      <a:pt x="521" y="689"/>
                    </a:lnTo>
                    <a:lnTo>
                      <a:pt x="1824" y="0"/>
                    </a:lnTo>
                    <a:lnTo>
                      <a:pt x="2271" y="875"/>
                    </a:lnTo>
                    <a:lnTo>
                      <a:pt x="2271" y="875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2" name="Freeform: Shape 108"/>
              <p:cNvSpPr>
                <a:spLocks/>
              </p:cNvSpPr>
              <p:nvPr/>
            </p:nvSpPr>
            <p:spPr bwMode="auto">
              <a:xfrm>
                <a:off x="8329064" y="3234557"/>
                <a:ext cx="745273" cy="239801"/>
              </a:xfrm>
              <a:custGeom>
                <a:avLst/>
                <a:gdLst>
                  <a:gd name="T0" fmla="*/ 0 w 1509"/>
                  <a:gd name="T1" fmla="*/ 0 h 485"/>
                  <a:gd name="T2" fmla="*/ 1508 w 1509"/>
                  <a:gd name="T3" fmla="*/ 484 h 485"/>
                  <a:gd name="T4" fmla="*/ 1508 w 1509"/>
                  <a:gd name="T5" fmla="*/ 484 h 485"/>
                  <a:gd name="T6" fmla="*/ 0 w 1509"/>
                  <a:gd name="T7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9" h="485">
                    <a:moveTo>
                      <a:pt x="0" y="0"/>
                    </a:moveTo>
                    <a:lnTo>
                      <a:pt x="1508" y="484"/>
                    </a:lnTo>
                    <a:lnTo>
                      <a:pt x="1508" y="48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3" name="Freeform: Shape 109"/>
              <p:cNvSpPr>
                <a:spLocks/>
              </p:cNvSpPr>
              <p:nvPr/>
            </p:nvSpPr>
            <p:spPr bwMode="auto">
              <a:xfrm>
                <a:off x="8651580" y="2554394"/>
                <a:ext cx="19613" cy="28339"/>
              </a:xfrm>
              <a:custGeom>
                <a:avLst/>
                <a:gdLst>
                  <a:gd name="T0" fmla="*/ 0 w 39"/>
                  <a:gd name="T1" fmla="*/ 0 h 57"/>
                  <a:gd name="T2" fmla="*/ 38 w 39"/>
                  <a:gd name="T3" fmla="*/ 56 h 57"/>
                  <a:gd name="T4" fmla="*/ 38 w 39"/>
                  <a:gd name="T5" fmla="*/ 56 h 57"/>
                  <a:gd name="T6" fmla="*/ 0 w 3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7">
                    <a:moveTo>
                      <a:pt x="0" y="0"/>
                    </a:moveTo>
                    <a:lnTo>
                      <a:pt x="38" y="56"/>
                    </a:lnTo>
                    <a:lnTo>
                      <a:pt x="38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4" name="Freeform: Shape 110"/>
              <p:cNvSpPr>
                <a:spLocks/>
              </p:cNvSpPr>
              <p:nvPr/>
            </p:nvSpPr>
            <p:spPr bwMode="auto">
              <a:xfrm>
                <a:off x="8588385" y="2074792"/>
                <a:ext cx="865126" cy="433821"/>
              </a:xfrm>
              <a:custGeom>
                <a:avLst/>
                <a:gdLst>
                  <a:gd name="T0" fmla="*/ 1303 w 1751"/>
                  <a:gd name="T1" fmla="*/ 0 h 876"/>
                  <a:gd name="T2" fmla="*/ 0 w 1751"/>
                  <a:gd name="T3" fmla="*/ 689 h 876"/>
                  <a:gd name="T4" fmla="*/ 1303 w 1751"/>
                  <a:gd name="T5" fmla="*/ 0 h 876"/>
                  <a:gd name="T6" fmla="*/ 1750 w 1751"/>
                  <a:gd name="T7" fmla="*/ 875 h 876"/>
                  <a:gd name="T8" fmla="*/ 1750 w 1751"/>
                  <a:gd name="T9" fmla="*/ 875 h 876"/>
                  <a:gd name="T10" fmla="*/ 1303 w 1751"/>
                  <a:gd name="T11" fmla="*/ 0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1" h="876">
                    <a:moveTo>
                      <a:pt x="1303" y="0"/>
                    </a:moveTo>
                    <a:lnTo>
                      <a:pt x="0" y="689"/>
                    </a:lnTo>
                    <a:lnTo>
                      <a:pt x="1303" y="0"/>
                    </a:lnTo>
                    <a:lnTo>
                      <a:pt x="1750" y="875"/>
                    </a:lnTo>
                    <a:lnTo>
                      <a:pt x="1750" y="875"/>
                    </a:lnTo>
                    <a:lnTo>
                      <a:pt x="1303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5" name="Freeform: Shape 11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6" name="Freeform: Shape 11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7" name="Freeform: Shape 114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8" name="Freeform: Shape 115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9" name="Freeform: Shape 11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0" name="Freeform: Shape 11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1" name="Freeform: Shape 118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2" name="Freeform: Shape 119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3" name="Freeform: Shape 120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4" name="Freeform: Shape 121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5" name="Freeform: Shape 122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6" name="Freeform: Shape 123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7" name="Freeform: Shape 124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8" name="Freeform: Shape 125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9" name="Freeform: Shape 126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0" name="Freeform: Shape 127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1" name="Freeform: Shape 128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2" name="Freeform: Shape 129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3" name="Freeform: Shape 130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4" name="Freeform: Shape 131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Freeform: Shape 132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Freeform: Shape 133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Freeform: Shape 134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Freeform: Shape 135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Freeform: Shape 136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Freeform: Shape 137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Freeform: Shape 139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Freeform: Shape 140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Freeform: Shape 141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Freeform: Shape 142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Freeform: Shape 143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Freeform: Shape 144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Freeform: Shape 145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Freeform: Shape 146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Freeform: Shape 147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33 w 653"/>
                  <a:gd name="T1" fmla="*/ 0 h 374"/>
                  <a:gd name="T2" fmla="*/ 633 w 653"/>
                  <a:gd name="T3" fmla="*/ 0 h 374"/>
                  <a:gd name="T4" fmla="*/ 0 w 653"/>
                  <a:gd name="T5" fmla="*/ 335 h 374"/>
                  <a:gd name="T6" fmla="*/ 19 w 653"/>
                  <a:gd name="T7" fmla="*/ 373 h 374"/>
                  <a:gd name="T8" fmla="*/ 186 w 653"/>
                  <a:gd name="T9" fmla="*/ 298 h 374"/>
                  <a:gd name="T10" fmla="*/ 316 w 653"/>
                  <a:gd name="T11" fmla="*/ 224 h 374"/>
                  <a:gd name="T12" fmla="*/ 316 w 653"/>
                  <a:gd name="T13" fmla="*/ 224 h 374"/>
                  <a:gd name="T14" fmla="*/ 652 w 653"/>
                  <a:gd name="T15" fmla="*/ 37 h 374"/>
                  <a:gd name="T16" fmla="*/ 633 w 653"/>
                  <a:gd name="T17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3" h="374">
                    <a:moveTo>
                      <a:pt x="633" y="0"/>
                    </a:moveTo>
                    <a:lnTo>
                      <a:pt x="633" y="0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73"/>
                      <a:pt x="19" y="373"/>
                      <a:pt x="19" y="373"/>
                    </a:cubicBezTo>
                    <a:cubicBezTo>
                      <a:pt x="186" y="298"/>
                      <a:pt x="186" y="298"/>
                      <a:pt x="186" y="298"/>
                    </a:cubicBezTo>
                    <a:cubicBezTo>
                      <a:pt x="205" y="242"/>
                      <a:pt x="260" y="224"/>
                      <a:pt x="316" y="224"/>
                    </a:cubicBezTo>
                    <a:lnTo>
                      <a:pt x="316" y="224"/>
                    </a:lnTo>
                    <a:cubicBezTo>
                      <a:pt x="652" y="37"/>
                      <a:pt x="652" y="37"/>
                      <a:pt x="652" y="37"/>
                    </a:cubicBezTo>
                    <a:cubicBezTo>
                      <a:pt x="633" y="0"/>
                      <a:pt x="633" y="0"/>
                      <a:pt x="633" y="0"/>
                    </a:cubicBez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Freeform: Shape 148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93 w 652"/>
                  <a:gd name="T1" fmla="*/ 279 h 392"/>
                  <a:gd name="T2" fmla="*/ 93 w 652"/>
                  <a:gd name="T3" fmla="*/ 279 h 392"/>
                  <a:gd name="T4" fmla="*/ 0 w 652"/>
                  <a:gd name="T5" fmla="*/ 335 h 392"/>
                  <a:gd name="T6" fmla="*/ 19 w 652"/>
                  <a:gd name="T7" fmla="*/ 391 h 392"/>
                  <a:gd name="T8" fmla="*/ 93 w 652"/>
                  <a:gd name="T9" fmla="*/ 335 h 392"/>
                  <a:gd name="T10" fmla="*/ 93 w 652"/>
                  <a:gd name="T11" fmla="*/ 298 h 392"/>
                  <a:gd name="T12" fmla="*/ 93 w 652"/>
                  <a:gd name="T13" fmla="*/ 298 h 392"/>
                  <a:gd name="T14" fmla="*/ 93 w 652"/>
                  <a:gd name="T15" fmla="*/ 298 h 392"/>
                  <a:gd name="T16" fmla="*/ 93 w 652"/>
                  <a:gd name="T17" fmla="*/ 279 h 392"/>
                  <a:gd name="T18" fmla="*/ 633 w 652"/>
                  <a:gd name="T19" fmla="*/ 0 h 392"/>
                  <a:gd name="T20" fmla="*/ 633 w 652"/>
                  <a:gd name="T21" fmla="*/ 0 h 392"/>
                  <a:gd name="T22" fmla="*/ 353 w 652"/>
                  <a:gd name="T23" fmla="*/ 149 h 392"/>
                  <a:gd name="T24" fmla="*/ 465 w 652"/>
                  <a:gd name="T25" fmla="*/ 149 h 392"/>
                  <a:gd name="T26" fmla="*/ 651 w 652"/>
                  <a:gd name="T27" fmla="*/ 37 h 392"/>
                  <a:gd name="T28" fmla="*/ 633 w 652"/>
                  <a:gd name="T29" fmla="*/ 0 h 392"/>
                  <a:gd name="T30" fmla="*/ 93 w 652"/>
                  <a:gd name="T31" fmla="*/ 27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2" h="392">
                    <a:moveTo>
                      <a:pt x="93" y="279"/>
                    </a:moveTo>
                    <a:lnTo>
                      <a:pt x="93" y="279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91"/>
                      <a:pt x="19" y="391"/>
                      <a:pt x="19" y="391"/>
                    </a:cubicBezTo>
                    <a:cubicBezTo>
                      <a:pt x="93" y="335"/>
                      <a:pt x="93" y="335"/>
                      <a:pt x="93" y="335"/>
                    </a:cubicBezTo>
                    <a:cubicBezTo>
                      <a:pt x="93" y="298"/>
                      <a:pt x="93" y="298"/>
                      <a:pt x="93" y="298"/>
                    </a:cubicBezTo>
                    <a:lnTo>
                      <a:pt x="93" y="298"/>
                    </a:lnTo>
                    <a:lnTo>
                      <a:pt x="93" y="298"/>
                    </a:lnTo>
                    <a:cubicBezTo>
                      <a:pt x="93" y="298"/>
                      <a:pt x="93" y="298"/>
                      <a:pt x="93" y="279"/>
                    </a:cubicBezTo>
                    <a:lnTo>
                      <a:pt x="633" y="0"/>
                    </a:lnTo>
                    <a:lnTo>
                      <a:pt x="633" y="0"/>
                    </a:lnTo>
                    <a:cubicBezTo>
                      <a:pt x="353" y="149"/>
                      <a:pt x="353" y="149"/>
                      <a:pt x="353" y="149"/>
                    </a:cubicBezTo>
                    <a:cubicBezTo>
                      <a:pt x="465" y="149"/>
                      <a:pt x="465" y="149"/>
                      <a:pt x="465" y="149"/>
                    </a:cubicBezTo>
                    <a:cubicBezTo>
                      <a:pt x="651" y="37"/>
                      <a:pt x="651" y="37"/>
                      <a:pt x="651" y="37"/>
                    </a:cubicBezTo>
                    <a:cubicBezTo>
                      <a:pt x="633" y="0"/>
                      <a:pt x="633" y="0"/>
                      <a:pt x="633" y="0"/>
                    </a:cubicBezTo>
                    <a:lnTo>
                      <a:pt x="93" y="279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Freeform: Shape 14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56 w 653"/>
                  <a:gd name="T1" fmla="*/ 298 h 373"/>
                  <a:gd name="T2" fmla="*/ 0 w 653"/>
                  <a:gd name="T3" fmla="*/ 335 h 373"/>
                  <a:gd name="T4" fmla="*/ 18 w 653"/>
                  <a:gd name="T5" fmla="*/ 372 h 373"/>
                  <a:gd name="T6" fmla="*/ 56 w 653"/>
                  <a:gd name="T7" fmla="*/ 354 h 373"/>
                  <a:gd name="T8" fmla="*/ 56 w 653"/>
                  <a:gd name="T9" fmla="*/ 298 h 373"/>
                  <a:gd name="T10" fmla="*/ 633 w 653"/>
                  <a:gd name="T11" fmla="*/ 0 h 373"/>
                  <a:gd name="T12" fmla="*/ 521 w 653"/>
                  <a:gd name="T13" fmla="*/ 56 h 373"/>
                  <a:gd name="T14" fmla="*/ 633 w 653"/>
                  <a:gd name="T15" fmla="*/ 56 h 373"/>
                  <a:gd name="T16" fmla="*/ 652 w 653"/>
                  <a:gd name="T17" fmla="*/ 37 h 373"/>
                  <a:gd name="T18" fmla="*/ 633 w 653"/>
                  <a:gd name="T1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73">
                    <a:moveTo>
                      <a:pt x="56" y="298"/>
                    </a:moveTo>
                    <a:lnTo>
                      <a:pt x="0" y="335"/>
                    </a:lnTo>
                    <a:lnTo>
                      <a:pt x="18" y="372"/>
                    </a:lnTo>
                    <a:lnTo>
                      <a:pt x="56" y="354"/>
                    </a:lnTo>
                    <a:lnTo>
                      <a:pt x="56" y="298"/>
                    </a:lnTo>
                    <a:close/>
                    <a:moveTo>
                      <a:pt x="633" y="0"/>
                    </a:moveTo>
                    <a:lnTo>
                      <a:pt x="521" y="56"/>
                    </a:lnTo>
                    <a:lnTo>
                      <a:pt x="633" y="56"/>
                    </a:lnTo>
                    <a:lnTo>
                      <a:pt x="652" y="37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Freeform: Shape 150"/>
              <p:cNvSpPr>
                <a:spLocks/>
              </p:cNvSpPr>
              <p:nvPr/>
            </p:nvSpPr>
            <p:spPr bwMode="auto">
              <a:xfrm>
                <a:off x="9048187" y="2637235"/>
                <a:ext cx="28330" cy="37059"/>
              </a:xfrm>
              <a:custGeom>
                <a:avLst/>
                <a:gdLst>
                  <a:gd name="T0" fmla="*/ 56 w 57"/>
                  <a:gd name="T1" fmla="*/ 0 h 75"/>
                  <a:gd name="T2" fmla="*/ 0 w 57"/>
                  <a:gd name="T3" fmla="*/ 37 h 75"/>
                  <a:gd name="T4" fmla="*/ 18 w 57"/>
                  <a:gd name="T5" fmla="*/ 74 h 75"/>
                  <a:gd name="T6" fmla="*/ 56 w 57"/>
                  <a:gd name="T7" fmla="*/ 56 h 75"/>
                  <a:gd name="T8" fmla="*/ 56 w 5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56" y="0"/>
                    </a:moveTo>
                    <a:lnTo>
                      <a:pt x="0" y="37"/>
                    </a:lnTo>
                    <a:lnTo>
                      <a:pt x="18" y="74"/>
                    </a:lnTo>
                    <a:lnTo>
                      <a:pt x="56" y="56"/>
                    </a:lnTo>
                    <a:lnTo>
                      <a:pt x="5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Freeform: Shape 151"/>
              <p:cNvSpPr>
                <a:spLocks/>
              </p:cNvSpPr>
              <p:nvPr/>
            </p:nvSpPr>
            <p:spPr bwMode="auto">
              <a:xfrm>
                <a:off x="9305328" y="2488994"/>
                <a:ext cx="65375" cy="28339"/>
              </a:xfrm>
              <a:custGeom>
                <a:avLst/>
                <a:gdLst>
                  <a:gd name="T0" fmla="*/ 112 w 132"/>
                  <a:gd name="T1" fmla="*/ 0 h 57"/>
                  <a:gd name="T2" fmla="*/ 0 w 132"/>
                  <a:gd name="T3" fmla="*/ 56 h 57"/>
                  <a:gd name="T4" fmla="*/ 112 w 132"/>
                  <a:gd name="T5" fmla="*/ 56 h 57"/>
                  <a:gd name="T6" fmla="*/ 131 w 132"/>
                  <a:gd name="T7" fmla="*/ 37 h 57"/>
                  <a:gd name="T8" fmla="*/ 112 w 132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57">
                    <a:moveTo>
                      <a:pt x="112" y="0"/>
                    </a:moveTo>
                    <a:lnTo>
                      <a:pt x="0" y="56"/>
                    </a:lnTo>
                    <a:lnTo>
                      <a:pt x="112" y="56"/>
                    </a:lnTo>
                    <a:lnTo>
                      <a:pt x="131" y="37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Freeform: Shape 152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Freeform: Shape 153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Freeform: Shape 154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Freeform: Shape 155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Freeform: Shape 156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Freeform: Shape 157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Freeform: Shape 158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Freeform: Shape 159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Freeform: Shape 160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Freeform: Shape 161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Freeform: Shape 162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Freeform: Shape 163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Freeform: Shape 164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Freeform: Shape 165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Freeform: Shape 166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Freeform: Shape 167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Freeform: Shape 168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Freeform: Shape 169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Freeform: Shape 170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Freeform: Shape 171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Freeform: Shape 172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Freeform: Shape 173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Freeform: Shape 174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194020"/>
              </a:xfrm>
              <a:custGeom>
                <a:avLst/>
                <a:gdLst>
                  <a:gd name="T0" fmla="*/ 1341 w 1491"/>
                  <a:gd name="T1" fmla="*/ 0 h 392"/>
                  <a:gd name="T2" fmla="*/ 1341 w 1491"/>
                  <a:gd name="T3" fmla="*/ 0 h 392"/>
                  <a:gd name="T4" fmla="*/ 168 w 1491"/>
                  <a:gd name="T5" fmla="*/ 0 h 392"/>
                  <a:gd name="T6" fmla="*/ 0 w 1491"/>
                  <a:gd name="T7" fmla="*/ 149 h 392"/>
                  <a:gd name="T8" fmla="*/ 0 w 1491"/>
                  <a:gd name="T9" fmla="*/ 372 h 392"/>
                  <a:gd name="T10" fmla="*/ 0 w 1491"/>
                  <a:gd name="T11" fmla="*/ 372 h 392"/>
                  <a:gd name="T12" fmla="*/ 0 w 1491"/>
                  <a:gd name="T13" fmla="*/ 391 h 392"/>
                  <a:gd name="T14" fmla="*/ 38 w 1491"/>
                  <a:gd name="T15" fmla="*/ 391 h 392"/>
                  <a:gd name="T16" fmla="*/ 38 w 1491"/>
                  <a:gd name="T17" fmla="*/ 335 h 392"/>
                  <a:gd name="T18" fmla="*/ 38 w 1491"/>
                  <a:gd name="T19" fmla="*/ 335 h 392"/>
                  <a:gd name="T20" fmla="*/ 187 w 1491"/>
                  <a:gd name="T21" fmla="*/ 186 h 392"/>
                  <a:gd name="T22" fmla="*/ 1323 w 1491"/>
                  <a:gd name="T23" fmla="*/ 186 h 392"/>
                  <a:gd name="T24" fmla="*/ 1472 w 1491"/>
                  <a:gd name="T25" fmla="*/ 335 h 392"/>
                  <a:gd name="T26" fmla="*/ 1472 w 1491"/>
                  <a:gd name="T27" fmla="*/ 391 h 392"/>
                  <a:gd name="T28" fmla="*/ 1490 w 1491"/>
                  <a:gd name="T29" fmla="*/ 391 h 392"/>
                  <a:gd name="T30" fmla="*/ 1490 w 1491"/>
                  <a:gd name="T31" fmla="*/ 149 h 392"/>
                  <a:gd name="T32" fmla="*/ 1341 w 1491"/>
                  <a:gd name="T33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1" h="392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372"/>
                      <a:pt x="0" y="372"/>
                      <a:pt x="0" y="372"/>
                    </a:cubicBezTo>
                    <a:lnTo>
                      <a:pt x="0" y="372"/>
                    </a:lnTo>
                    <a:cubicBezTo>
                      <a:pt x="0" y="391"/>
                      <a:pt x="0" y="391"/>
                      <a:pt x="0" y="391"/>
                    </a:cubicBezTo>
                    <a:cubicBezTo>
                      <a:pt x="38" y="391"/>
                      <a:pt x="38" y="391"/>
                      <a:pt x="38" y="391"/>
                    </a:cubicBezTo>
                    <a:cubicBezTo>
                      <a:pt x="38" y="335"/>
                      <a:pt x="38" y="335"/>
                      <a:pt x="38" y="335"/>
                    </a:cubicBezTo>
                    <a:lnTo>
                      <a:pt x="38" y="335"/>
                    </a:ln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391"/>
                      <a:pt x="1472" y="391"/>
                      <a:pt x="1472" y="391"/>
                    </a:cubicBezTo>
                    <a:cubicBezTo>
                      <a:pt x="1490" y="391"/>
                      <a:pt x="1490" y="391"/>
                      <a:pt x="1490" y="391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Freeform: Shape 175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957025"/>
              </a:xfrm>
              <a:custGeom>
                <a:avLst/>
                <a:gdLst>
                  <a:gd name="T0" fmla="*/ 0 w 3036"/>
                  <a:gd name="T1" fmla="*/ 0 h 1936"/>
                  <a:gd name="T2" fmla="*/ 0 w 3036"/>
                  <a:gd name="T3" fmla="*/ 0 h 1936"/>
                  <a:gd name="T4" fmla="*/ 0 w 3036"/>
                  <a:gd name="T5" fmla="*/ 0 h 1936"/>
                  <a:gd name="T6" fmla="*/ 0 w 3036"/>
                  <a:gd name="T7" fmla="*/ 37 h 1936"/>
                  <a:gd name="T8" fmla="*/ 0 w 3036"/>
                  <a:gd name="T9" fmla="*/ 93 h 1936"/>
                  <a:gd name="T10" fmla="*/ 0 w 3036"/>
                  <a:gd name="T11" fmla="*/ 149 h 1936"/>
                  <a:gd name="T12" fmla="*/ 0 w 3036"/>
                  <a:gd name="T13" fmla="*/ 205 h 1936"/>
                  <a:gd name="T14" fmla="*/ 0 w 3036"/>
                  <a:gd name="T15" fmla="*/ 260 h 1936"/>
                  <a:gd name="T16" fmla="*/ 0 w 3036"/>
                  <a:gd name="T17" fmla="*/ 409 h 1936"/>
                  <a:gd name="T18" fmla="*/ 0 w 3036"/>
                  <a:gd name="T19" fmla="*/ 465 h 1936"/>
                  <a:gd name="T20" fmla="*/ 0 w 3036"/>
                  <a:gd name="T21" fmla="*/ 521 h 1936"/>
                  <a:gd name="T22" fmla="*/ 0 w 3036"/>
                  <a:gd name="T23" fmla="*/ 577 h 1936"/>
                  <a:gd name="T24" fmla="*/ 0 w 3036"/>
                  <a:gd name="T25" fmla="*/ 633 h 1936"/>
                  <a:gd name="T26" fmla="*/ 0 w 3036"/>
                  <a:gd name="T27" fmla="*/ 689 h 1936"/>
                  <a:gd name="T28" fmla="*/ 0 w 3036"/>
                  <a:gd name="T29" fmla="*/ 745 h 1936"/>
                  <a:gd name="T30" fmla="*/ 0 w 3036"/>
                  <a:gd name="T31" fmla="*/ 781 h 1936"/>
                  <a:gd name="T32" fmla="*/ 0 w 3036"/>
                  <a:gd name="T33" fmla="*/ 837 h 1936"/>
                  <a:gd name="T34" fmla="*/ 0 w 3036"/>
                  <a:gd name="T35" fmla="*/ 893 h 1936"/>
                  <a:gd name="T36" fmla="*/ 0 w 3036"/>
                  <a:gd name="T37" fmla="*/ 950 h 1936"/>
                  <a:gd name="T38" fmla="*/ 0 w 3036"/>
                  <a:gd name="T39" fmla="*/ 1005 h 1936"/>
                  <a:gd name="T40" fmla="*/ 0 w 3036"/>
                  <a:gd name="T41" fmla="*/ 1061 h 1936"/>
                  <a:gd name="T42" fmla="*/ 0 w 3036"/>
                  <a:gd name="T43" fmla="*/ 1117 h 1936"/>
                  <a:gd name="T44" fmla="*/ 0 w 3036"/>
                  <a:gd name="T45" fmla="*/ 1173 h 1936"/>
                  <a:gd name="T46" fmla="*/ 0 w 3036"/>
                  <a:gd name="T47" fmla="*/ 1173 h 1936"/>
                  <a:gd name="T48" fmla="*/ 0 w 3036"/>
                  <a:gd name="T49" fmla="*/ 1526 h 1936"/>
                  <a:gd name="T50" fmla="*/ 0 w 3036"/>
                  <a:gd name="T51" fmla="*/ 1564 h 1936"/>
                  <a:gd name="T52" fmla="*/ 0 w 3036"/>
                  <a:gd name="T53" fmla="*/ 1620 h 1936"/>
                  <a:gd name="T54" fmla="*/ 0 w 3036"/>
                  <a:gd name="T55" fmla="*/ 1787 h 1936"/>
                  <a:gd name="T56" fmla="*/ 0 w 3036"/>
                  <a:gd name="T57" fmla="*/ 1787 h 1936"/>
                  <a:gd name="T58" fmla="*/ 0 w 3036"/>
                  <a:gd name="T59" fmla="*/ 1787 h 1936"/>
                  <a:gd name="T60" fmla="*/ 0 w 3036"/>
                  <a:gd name="T61" fmla="*/ 1787 h 1936"/>
                  <a:gd name="T62" fmla="*/ 0 w 3036"/>
                  <a:gd name="T63" fmla="*/ 1638 h 1936"/>
                  <a:gd name="T64" fmla="*/ 316 w 3036"/>
                  <a:gd name="T65" fmla="*/ 1935 h 1936"/>
                  <a:gd name="T66" fmla="*/ 484 w 3036"/>
                  <a:gd name="T67" fmla="*/ 1935 h 1936"/>
                  <a:gd name="T68" fmla="*/ 484 w 3036"/>
                  <a:gd name="T69" fmla="*/ 1935 h 1936"/>
                  <a:gd name="T70" fmla="*/ 521 w 3036"/>
                  <a:gd name="T71" fmla="*/ 1935 h 1936"/>
                  <a:gd name="T72" fmla="*/ 2700 w 3036"/>
                  <a:gd name="T73" fmla="*/ 1935 h 1936"/>
                  <a:gd name="T74" fmla="*/ 3035 w 3036"/>
                  <a:gd name="T75" fmla="*/ 1601 h 1936"/>
                  <a:gd name="T76" fmla="*/ 3035 w 3036"/>
                  <a:gd name="T77" fmla="*/ 912 h 1936"/>
                  <a:gd name="T78" fmla="*/ 1881 w 3036"/>
                  <a:gd name="T79" fmla="*/ 912 h 1936"/>
                  <a:gd name="T80" fmla="*/ 1881 w 3036"/>
                  <a:gd name="T81" fmla="*/ 968 h 1936"/>
                  <a:gd name="T82" fmla="*/ 1843 w 3036"/>
                  <a:gd name="T83" fmla="*/ 968 h 1936"/>
                  <a:gd name="T84" fmla="*/ 1508 w 3036"/>
                  <a:gd name="T85" fmla="*/ 1266 h 1936"/>
                  <a:gd name="T86" fmla="*/ 1154 w 3036"/>
                  <a:gd name="T87" fmla="*/ 968 h 1936"/>
                  <a:gd name="T88" fmla="*/ 1117 w 3036"/>
                  <a:gd name="T89" fmla="*/ 968 h 1936"/>
                  <a:gd name="T90" fmla="*/ 1117 w 3036"/>
                  <a:gd name="T91" fmla="*/ 912 h 1936"/>
                  <a:gd name="T92" fmla="*/ 0 w 3036"/>
                  <a:gd name="T93" fmla="*/ 912 h 1936"/>
                  <a:gd name="T94" fmla="*/ 0 w 3036"/>
                  <a:gd name="T95" fmla="*/ 0 h 1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36" h="193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37"/>
                      <a:pt x="0" y="37"/>
                      <a:pt x="0" y="3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409"/>
                      <a:pt x="0" y="409"/>
                      <a:pt x="0" y="409"/>
                    </a:cubicBezTo>
                    <a:cubicBezTo>
                      <a:pt x="0" y="465"/>
                      <a:pt x="0" y="465"/>
                      <a:pt x="0" y="465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45"/>
                      <a:pt x="0" y="745"/>
                      <a:pt x="0" y="745"/>
                    </a:cubicBezTo>
                    <a:cubicBezTo>
                      <a:pt x="0" y="781"/>
                      <a:pt x="0" y="781"/>
                      <a:pt x="0" y="781"/>
                    </a:cubicBezTo>
                    <a:cubicBezTo>
                      <a:pt x="0" y="837"/>
                      <a:pt x="0" y="837"/>
                      <a:pt x="0" y="837"/>
                    </a:cubicBezTo>
                    <a:cubicBezTo>
                      <a:pt x="0" y="893"/>
                      <a:pt x="0" y="893"/>
                      <a:pt x="0" y="893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5"/>
                      <a:pt x="0" y="1005"/>
                      <a:pt x="0" y="1005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0" y="1117"/>
                      <a:pt x="0" y="1117"/>
                      <a:pt x="0" y="1117"/>
                    </a:cubicBezTo>
                    <a:cubicBezTo>
                      <a:pt x="0" y="1173"/>
                      <a:pt x="0" y="1173"/>
                      <a:pt x="0" y="1173"/>
                    </a:cubicBezTo>
                    <a:lnTo>
                      <a:pt x="0" y="1173"/>
                    </a:lnTo>
                    <a:cubicBezTo>
                      <a:pt x="0" y="1526"/>
                      <a:pt x="0" y="1526"/>
                      <a:pt x="0" y="1526"/>
                    </a:cubicBezTo>
                    <a:cubicBezTo>
                      <a:pt x="0" y="1564"/>
                      <a:pt x="0" y="1564"/>
                      <a:pt x="0" y="1564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0" y="1787"/>
                      <a:pt x="0" y="1787"/>
                      <a:pt x="0" y="1787"/>
                    </a:cubicBezTo>
                    <a:lnTo>
                      <a:pt x="0" y="1787"/>
                    </a:lnTo>
                    <a:lnTo>
                      <a:pt x="0" y="1787"/>
                    </a:lnTo>
                    <a:lnTo>
                      <a:pt x="0" y="1787"/>
                    </a:lnTo>
                    <a:cubicBezTo>
                      <a:pt x="0" y="1638"/>
                      <a:pt x="0" y="1638"/>
                      <a:pt x="0" y="1638"/>
                    </a:cubicBezTo>
                    <a:cubicBezTo>
                      <a:pt x="111" y="1731"/>
                      <a:pt x="223" y="1843"/>
                      <a:pt x="316" y="1935"/>
                    </a:cubicBezTo>
                    <a:cubicBezTo>
                      <a:pt x="484" y="1935"/>
                      <a:pt x="484" y="1935"/>
                      <a:pt x="484" y="1935"/>
                    </a:cubicBezTo>
                    <a:lnTo>
                      <a:pt x="484" y="1935"/>
                    </a:lnTo>
                    <a:cubicBezTo>
                      <a:pt x="521" y="1935"/>
                      <a:pt x="521" y="1935"/>
                      <a:pt x="521" y="1935"/>
                    </a:cubicBezTo>
                    <a:cubicBezTo>
                      <a:pt x="2700" y="1935"/>
                      <a:pt x="2700" y="1935"/>
                      <a:pt x="2700" y="1935"/>
                    </a:cubicBezTo>
                    <a:cubicBezTo>
                      <a:pt x="3035" y="1601"/>
                      <a:pt x="3035" y="1601"/>
                      <a:pt x="3035" y="1601"/>
                    </a:cubicBezTo>
                    <a:cubicBezTo>
                      <a:pt x="3035" y="912"/>
                      <a:pt x="3035" y="912"/>
                      <a:pt x="3035" y="912"/>
                    </a:cubicBezTo>
                    <a:cubicBezTo>
                      <a:pt x="1881" y="912"/>
                      <a:pt x="1881" y="912"/>
                      <a:pt x="1881" y="912"/>
                    </a:cubicBezTo>
                    <a:cubicBezTo>
                      <a:pt x="1881" y="968"/>
                      <a:pt x="1881" y="968"/>
                      <a:pt x="1881" y="968"/>
                    </a:cubicBezTo>
                    <a:cubicBezTo>
                      <a:pt x="1843" y="968"/>
                      <a:pt x="1843" y="968"/>
                      <a:pt x="1843" y="968"/>
                    </a:cubicBezTo>
                    <a:cubicBezTo>
                      <a:pt x="1825" y="1135"/>
                      <a:pt x="1676" y="1266"/>
                      <a:pt x="1508" y="1266"/>
                    </a:cubicBezTo>
                    <a:cubicBezTo>
                      <a:pt x="1322" y="1266"/>
                      <a:pt x="1173" y="1135"/>
                      <a:pt x="1154" y="968"/>
                    </a:cubicBezTo>
                    <a:cubicBezTo>
                      <a:pt x="1117" y="968"/>
                      <a:pt x="1117" y="968"/>
                      <a:pt x="1117" y="968"/>
                    </a:cubicBezTo>
                    <a:cubicBezTo>
                      <a:pt x="1117" y="912"/>
                      <a:pt x="1117" y="912"/>
                      <a:pt x="1117" y="91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Freeform: Shape 176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451263"/>
              </a:xfrm>
              <a:custGeom>
                <a:avLst/>
                <a:gdLst>
                  <a:gd name="T0" fmla="*/ 3035 w 3036"/>
                  <a:gd name="T1" fmla="*/ 837 h 913"/>
                  <a:gd name="T2" fmla="*/ 1881 w 3036"/>
                  <a:gd name="T3" fmla="*/ 837 h 913"/>
                  <a:gd name="T4" fmla="*/ 1881 w 3036"/>
                  <a:gd name="T5" fmla="*/ 912 h 913"/>
                  <a:gd name="T6" fmla="*/ 3035 w 3036"/>
                  <a:gd name="T7" fmla="*/ 912 h 913"/>
                  <a:gd name="T8" fmla="*/ 3035 w 3036"/>
                  <a:gd name="T9" fmla="*/ 837 h 913"/>
                  <a:gd name="T10" fmla="*/ 0 w 3036"/>
                  <a:gd name="T11" fmla="*/ 0 h 913"/>
                  <a:gd name="T12" fmla="*/ 0 w 3036"/>
                  <a:gd name="T13" fmla="*/ 0 h 913"/>
                  <a:gd name="T14" fmla="*/ 0 w 3036"/>
                  <a:gd name="T15" fmla="*/ 912 h 913"/>
                  <a:gd name="T16" fmla="*/ 1117 w 3036"/>
                  <a:gd name="T17" fmla="*/ 912 h 913"/>
                  <a:gd name="T18" fmla="*/ 1117 w 3036"/>
                  <a:gd name="T19" fmla="*/ 837 h 913"/>
                  <a:gd name="T20" fmla="*/ 0 w 3036"/>
                  <a:gd name="T21" fmla="*/ 837 h 913"/>
                  <a:gd name="T22" fmla="*/ 0 w 3036"/>
                  <a:gd name="T2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36" h="913">
                    <a:moveTo>
                      <a:pt x="3035" y="837"/>
                    </a:moveTo>
                    <a:lnTo>
                      <a:pt x="1881" y="837"/>
                    </a:lnTo>
                    <a:lnTo>
                      <a:pt x="1881" y="912"/>
                    </a:lnTo>
                    <a:lnTo>
                      <a:pt x="3035" y="912"/>
                    </a:lnTo>
                    <a:lnTo>
                      <a:pt x="3035" y="83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7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Freeform: Shape 177"/>
              <p:cNvSpPr>
                <a:spLocks/>
              </p:cNvSpPr>
              <p:nvPr/>
            </p:nvSpPr>
            <p:spPr bwMode="auto">
              <a:xfrm>
                <a:off x="10004839" y="3003476"/>
                <a:ext cx="570940" cy="37059"/>
              </a:xfrm>
              <a:custGeom>
                <a:avLst/>
                <a:gdLst>
                  <a:gd name="T0" fmla="*/ 1154 w 1155"/>
                  <a:gd name="T1" fmla="*/ 0 h 76"/>
                  <a:gd name="T2" fmla="*/ 0 w 1155"/>
                  <a:gd name="T3" fmla="*/ 0 h 76"/>
                  <a:gd name="T4" fmla="*/ 0 w 1155"/>
                  <a:gd name="T5" fmla="*/ 75 h 76"/>
                  <a:gd name="T6" fmla="*/ 1154 w 1155"/>
                  <a:gd name="T7" fmla="*/ 75 h 76"/>
                  <a:gd name="T8" fmla="*/ 1154 w 1155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76">
                    <a:moveTo>
                      <a:pt x="1154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1154" y="75"/>
                    </a:lnTo>
                    <a:lnTo>
                      <a:pt x="1154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Freeform: Shape 178"/>
              <p:cNvSpPr>
                <a:spLocks/>
              </p:cNvSpPr>
              <p:nvPr/>
            </p:nvSpPr>
            <p:spPr bwMode="auto">
              <a:xfrm>
                <a:off x="9074337" y="2591454"/>
                <a:ext cx="553507" cy="451263"/>
              </a:xfrm>
              <a:custGeom>
                <a:avLst/>
                <a:gdLst>
                  <a:gd name="T0" fmla="*/ 0 w 1118"/>
                  <a:gd name="T1" fmla="*/ 0 h 913"/>
                  <a:gd name="T2" fmla="*/ 0 w 1118"/>
                  <a:gd name="T3" fmla="*/ 0 h 913"/>
                  <a:gd name="T4" fmla="*/ 0 w 1118"/>
                  <a:gd name="T5" fmla="*/ 912 h 913"/>
                  <a:gd name="T6" fmla="*/ 1117 w 1118"/>
                  <a:gd name="T7" fmla="*/ 912 h 913"/>
                  <a:gd name="T8" fmla="*/ 1117 w 1118"/>
                  <a:gd name="T9" fmla="*/ 837 h 913"/>
                  <a:gd name="T10" fmla="*/ 0 w 1118"/>
                  <a:gd name="T11" fmla="*/ 837 h 913"/>
                  <a:gd name="T12" fmla="*/ 0 w 1118"/>
                  <a:gd name="T1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913"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Freeform: Shape 17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2886 w 3036"/>
                  <a:gd name="T1" fmla="*/ 0 h 987"/>
                  <a:gd name="T2" fmla="*/ 2886 w 3036"/>
                  <a:gd name="T3" fmla="*/ 0 h 987"/>
                  <a:gd name="T4" fmla="*/ 2253 w 3036"/>
                  <a:gd name="T5" fmla="*/ 0 h 987"/>
                  <a:gd name="T6" fmla="*/ 2235 w 3036"/>
                  <a:gd name="T7" fmla="*/ 0 h 987"/>
                  <a:gd name="T8" fmla="*/ 801 w 3036"/>
                  <a:gd name="T9" fmla="*/ 0 h 987"/>
                  <a:gd name="T10" fmla="*/ 763 w 3036"/>
                  <a:gd name="T11" fmla="*/ 0 h 987"/>
                  <a:gd name="T12" fmla="*/ 577 w 3036"/>
                  <a:gd name="T13" fmla="*/ 0 h 987"/>
                  <a:gd name="T14" fmla="*/ 465 w 3036"/>
                  <a:gd name="T15" fmla="*/ 0 h 987"/>
                  <a:gd name="T16" fmla="*/ 372 w 3036"/>
                  <a:gd name="T17" fmla="*/ 0 h 987"/>
                  <a:gd name="T18" fmla="*/ 260 w 3036"/>
                  <a:gd name="T19" fmla="*/ 0 h 987"/>
                  <a:gd name="T20" fmla="*/ 167 w 3036"/>
                  <a:gd name="T21" fmla="*/ 0 h 987"/>
                  <a:gd name="T22" fmla="*/ 167 w 3036"/>
                  <a:gd name="T23" fmla="*/ 0 h 987"/>
                  <a:gd name="T24" fmla="*/ 37 w 3036"/>
                  <a:gd name="T25" fmla="*/ 74 h 987"/>
                  <a:gd name="T26" fmla="*/ 0 w 3036"/>
                  <a:gd name="T27" fmla="*/ 130 h 987"/>
                  <a:gd name="T28" fmla="*/ 0 w 3036"/>
                  <a:gd name="T29" fmla="*/ 149 h 987"/>
                  <a:gd name="T30" fmla="*/ 0 w 3036"/>
                  <a:gd name="T31" fmla="*/ 149 h 987"/>
                  <a:gd name="T32" fmla="*/ 0 w 3036"/>
                  <a:gd name="T33" fmla="*/ 986 h 987"/>
                  <a:gd name="T34" fmla="*/ 1117 w 3036"/>
                  <a:gd name="T35" fmla="*/ 986 h 987"/>
                  <a:gd name="T36" fmla="*/ 1117 w 3036"/>
                  <a:gd name="T37" fmla="*/ 875 h 987"/>
                  <a:gd name="T38" fmla="*/ 1881 w 3036"/>
                  <a:gd name="T39" fmla="*/ 875 h 987"/>
                  <a:gd name="T40" fmla="*/ 1881 w 3036"/>
                  <a:gd name="T41" fmla="*/ 986 h 987"/>
                  <a:gd name="T42" fmla="*/ 3035 w 3036"/>
                  <a:gd name="T43" fmla="*/ 986 h 987"/>
                  <a:gd name="T44" fmla="*/ 3035 w 3036"/>
                  <a:gd name="T45" fmla="*/ 149 h 987"/>
                  <a:gd name="T46" fmla="*/ 2886 w 3036"/>
                  <a:gd name="T47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36" h="987">
                    <a:moveTo>
                      <a:pt x="2886" y="0"/>
                    </a:moveTo>
                    <a:lnTo>
                      <a:pt x="2886" y="0"/>
                    </a:lnTo>
                    <a:cubicBezTo>
                      <a:pt x="2253" y="0"/>
                      <a:pt x="2253" y="0"/>
                      <a:pt x="2253" y="0"/>
                    </a:cubicBezTo>
                    <a:cubicBezTo>
                      <a:pt x="2235" y="0"/>
                      <a:pt x="2235" y="0"/>
                      <a:pt x="2235" y="0"/>
                    </a:cubicBezTo>
                    <a:cubicBezTo>
                      <a:pt x="801" y="0"/>
                      <a:pt x="801" y="0"/>
                      <a:pt x="801" y="0"/>
                    </a:cubicBezTo>
                    <a:cubicBezTo>
                      <a:pt x="763" y="0"/>
                      <a:pt x="763" y="0"/>
                      <a:pt x="763" y="0"/>
                    </a:cubicBezTo>
                    <a:cubicBezTo>
                      <a:pt x="577" y="0"/>
                      <a:pt x="577" y="0"/>
                      <a:pt x="577" y="0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167" y="0"/>
                      <a:pt x="167" y="0"/>
                      <a:pt x="167" y="0"/>
                    </a:cubicBezTo>
                    <a:lnTo>
                      <a:pt x="167" y="0"/>
                    </a:lnTo>
                    <a:cubicBezTo>
                      <a:pt x="111" y="0"/>
                      <a:pt x="56" y="18"/>
                      <a:pt x="37" y="74"/>
                    </a:cubicBezTo>
                    <a:cubicBezTo>
                      <a:pt x="18" y="93"/>
                      <a:pt x="18" y="111"/>
                      <a:pt x="0" y="130"/>
                    </a:cubicBez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cubicBezTo>
                      <a:pt x="0" y="986"/>
                      <a:pt x="0" y="986"/>
                      <a:pt x="0" y="986"/>
                    </a:cubicBezTo>
                    <a:cubicBezTo>
                      <a:pt x="1117" y="986"/>
                      <a:pt x="1117" y="986"/>
                      <a:pt x="1117" y="986"/>
                    </a:cubicBezTo>
                    <a:cubicBezTo>
                      <a:pt x="1117" y="875"/>
                      <a:pt x="1117" y="875"/>
                      <a:pt x="1117" y="875"/>
                    </a:cubicBezTo>
                    <a:cubicBezTo>
                      <a:pt x="1881" y="875"/>
                      <a:pt x="1881" y="875"/>
                      <a:pt x="1881" y="875"/>
                    </a:cubicBezTo>
                    <a:cubicBezTo>
                      <a:pt x="1881" y="986"/>
                      <a:pt x="1881" y="986"/>
                      <a:pt x="1881" y="986"/>
                    </a:cubicBezTo>
                    <a:cubicBezTo>
                      <a:pt x="3035" y="986"/>
                      <a:pt x="3035" y="986"/>
                      <a:pt x="3035" y="986"/>
                    </a:cubicBez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Freeform: Shape 180"/>
              <p:cNvSpPr>
                <a:spLocks/>
              </p:cNvSpPr>
              <p:nvPr/>
            </p:nvSpPr>
            <p:spPr bwMode="auto">
              <a:xfrm>
                <a:off x="9645277" y="3068877"/>
                <a:ext cx="339949" cy="148241"/>
              </a:xfrm>
              <a:custGeom>
                <a:avLst/>
                <a:gdLst>
                  <a:gd name="T0" fmla="*/ 689 w 690"/>
                  <a:gd name="T1" fmla="*/ 0 h 299"/>
                  <a:gd name="T2" fmla="*/ 689 w 690"/>
                  <a:gd name="T3" fmla="*/ 0 h 299"/>
                  <a:gd name="T4" fmla="*/ 0 w 690"/>
                  <a:gd name="T5" fmla="*/ 0 h 299"/>
                  <a:gd name="T6" fmla="*/ 354 w 690"/>
                  <a:gd name="T7" fmla="*/ 298 h 299"/>
                  <a:gd name="T8" fmla="*/ 689 w 69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0" h="299">
                    <a:moveTo>
                      <a:pt x="689" y="0"/>
                    </a:move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19" y="167"/>
                      <a:pt x="168" y="298"/>
                      <a:pt x="354" y="298"/>
                    </a:cubicBezTo>
                    <a:cubicBezTo>
                      <a:pt x="522" y="298"/>
                      <a:pt x="671" y="167"/>
                      <a:pt x="689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Freeform: Shape 181"/>
              <p:cNvSpPr>
                <a:spLocks/>
              </p:cNvSpPr>
              <p:nvPr/>
            </p:nvSpPr>
            <p:spPr bwMode="auto">
              <a:xfrm>
                <a:off x="9148428" y="3546298"/>
                <a:ext cx="8717" cy="2181"/>
              </a:xfrm>
              <a:custGeom>
                <a:avLst/>
                <a:gdLst>
                  <a:gd name="T0" fmla="*/ 18 w 19"/>
                  <a:gd name="T1" fmla="*/ 0 h 1"/>
                  <a:gd name="T2" fmla="*/ 18 w 19"/>
                  <a:gd name="T3" fmla="*/ 0 h 1"/>
                  <a:gd name="T4" fmla="*/ 18 w 19"/>
                  <a:gd name="T5" fmla="*/ 0 h 1"/>
                  <a:gd name="T6" fmla="*/ 18 w 19"/>
                  <a:gd name="T7" fmla="*/ 0 h 1"/>
                  <a:gd name="T8" fmla="*/ 18 w 19"/>
                  <a:gd name="T9" fmla="*/ 0 h 1"/>
                  <a:gd name="T10" fmla="*/ 18 w 19"/>
                  <a:gd name="T11" fmla="*/ 0 h 1"/>
                  <a:gd name="T12" fmla="*/ 0 w 19"/>
                  <a:gd name="T13" fmla="*/ 0 h 1"/>
                  <a:gd name="T14" fmla="*/ 0 w 19"/>
                  <a:gd name="T15" fmla="*/ 0 h 1"/>
                  <a:gd name="T16" fmla="*/ 0 w 19"/>
                  <a:gd name="T17" fmla="*/ 0 h 1"/>
                  <a:gd name="T18" fmla="*/ 0 w 19"/>
                  <a:gd name="T19" fmla="*/ 0 h 1"/>
                  <a:gd name="T20" fmla="*/ 0 w 19"/>
                  <a:gd name="T21" fmla="*/ 0 h 1"/>
                  <a:gd name="T22" fmla="*/ 0 w 19"/>
                  <a:gd name="T23" fmla="*/ 0 h 1"/>
                  <a:gd name="T24" fmla="*/ 0 w 19"/>
                  <a:gd name="T25" fmla="*/ 0 h 1"/>
                  <a:gd name="T26" fmla="*/ 0 w 19"/>
                  <a:gd name="T27" fmla="*/ 0 h 1"/>
                  <a:gd name="T28" fmla="*/ 0 w 19"/>
                  <a:gd name="T29" fmla="*/ 0 h 1"/>
                  <a:gd name="T30" fmla="*/ 0 w 19"/>
                  <a:gd name="T31" fmla="*/ 0 h 1"/>
                  <a:gd name="T32" fmla="*/ 0 w 19"/>
                  <a:gd name="T33" fmla="*/ 0 h 1"/>
                  <a:gd name="T34" fmla="*/ 0 w 19"/>
                  <a:gd name="T35" fmla="*/ 0 h 1"/>
                  <a:gd name="T36" fmla="*/ 0 w 19"/>
                  <a:gd name="T37" fmla="*/ 0 h 1"/>
                  <a:gd name="T38" fmla="*/ 0 w 19"/>
                  <a:gd name="T39" fmla="*/ 0 h 1"/>
                  <a:gd name="T40" fmla="*/ 0 w 19"/>
                  <a:gd name="T41" fmla="*/ 0 h 1"/>
                  <a:gd name="T42" fmla="*/ 0 w 19"/>
                  <a:gd name="T43" fmla="*/ 0 h 1"/>
                  <a:gd name="T44" fmla="*/ 0 w 19"/>
                  <a:gd name="T45" fmla="*/ 0 h 1"/>
                  <a:gd name="T46" fmla="*/ 0 w 19"/>
                  <a:gd name="T47" fmla="*/ 0 h 1"/>
                  <a:gd name="T48" fmla="*/ 0 w 19"/>
                  <a:gd name="T49" fmla="*/ 0 h 1"/>
                  <a:gd name="T50" fmla="*/ 0 w 19"/>
                  <a:gd name="T51" fmla="*/ 0 h 1"/>
                  <a:gd name="T52" fmla="*/ 0 w 19"/>
                  <a:gd name="T53" fmla="*/ 0 h 1"/>
                  <a:gd name="T54" fmla="*/ 0 w 19"/>
                  <a:gd name="T55" fmla="*/ 0 h 1"/>
                  <a:gd name="T56" fmla="*/ 0 w 19"/>
                  <a:gd name="T57" fmla="*/ 0 h 1"/>
                  <a:gd name="T58" fmla="*/ 0 w 19"/>
                  <a:gd name="T59" fmla="*/ 0 h 1"/>
                  <a:gd name="T60" fmla="*/ 0 w 19"/>
                  <a:gd name="T61" fmla="*/ 0 h 1"/>
                  <a:gd name="T62" fmla="*/ 0 w 19"/>
                  <a:gd name="T63" fmla="*/ 0 h 1"/>
                  <a:gd name="T64" fmla="*/ 0 w 19"/>
                  <a:gd name="T65" fmla="*/ 0 h 1"/>
                  <a:gd name="T66" fmla="*/ 0 w 19"/>
                  <a:gd name="T6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1">
                    <a:moveTo>
                      <a:pt x="1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Freeform: Shape 182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rgbClr val="E8BF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Freeform: Shape 18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Freeform: Shape 184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0 w 317"/>
                  <a:gd name="T7" fmla="*/ 149 h 298"/>
                  <a:gd name="T8" fmla="*/ 0 w 317"/>
                  <a:gd name="T9" fmla="*/ 149 h 298"/>
                  <a:gd name="T10" fmla="*/ 149 w 317"/>
                  <a:gd name="T11" fmla="*/ 297 h 298"/>
                  <a:gd name="T12" fmla="*/ 149 w 317"/>
                  <a:gd name="T13" fmla="*/ 297 h 298"/>
                  <a:gd name="T14" fmla="*/ 149 w 317"/>
                  <a:gd name="T15" fmla="*/ 297 h 298"/>
                  <a:gd name="T16" fmla="*/ 149 w 317"/>
                  <a:gd name="T17" fmla="*/ 297 h 298"/>
                  <a:gd name="T18" fmla="*/ 149 w 317"/>
                  <a:gd name="T19" fmla="*/ 297 h 298"/>
                  <a:gd name="T20" fmla="*/ 149 w 317"/>
                  <a:gd name="T21" fmla="*/ 297 h 298"/>
                  <a:gd name="T22" fmla="*/ 149 w 317"/>
                  <a:gd name="T23" fmla="*/ 297 h 298"/>
                  <a:gd name="T24" fmla="*/ 149 w 317"/>
                  <a:gd name="T25" fmla="*/ 297 h 298"/>
                  <a:gd name="T26" fmla="*/ 149 w 317"/>
                  <a:gd name="T27" fmla="*/ 297 h 298"/>
                  <a:gd name="T28" fmla="*/ 149 w 317"/>
                  <a:gd name="T29" fmla="*/ 297 h 298"/>
                  <a:gd name="T30" fmla="*/ 149 w 317"/>
                  <a:gd name="T31" fmla="*/ 297 h 298"/>
                  <a:gd name="T32" fmla="*/ 149 w 317"/>
                  <a:gd name="T33" fmla="*/ 297 h 298"/>
                  <a:gd name="T34" fmla="*/ 149 w 317"/>
                  <a:gd name="T35" fmla="*/ 297 h 298"/>
                  <a:gd name="T36" fmla="*/ 149 w 317"/>
                  <a:gd name="T37" fmla="*/ 297 h 298"/>
                  <a:gd name="T38" fmla="*/ 149 w 317"/>
                  <a:gd name="T39" fmla="*/ 297 h 298"/>
                  <a:gd name="T40" fmla="*/ 149 w 317"/>
                  <a:gd name="T41" fmla="*/ 297 h 298"/>
                  <a:gd name="T42" fmla="*/ 149 w 317"/>
                  <a:gd name="T43" fmla="*/ 297 h 298"/>
                  <a:gd name="T44" fmla="*/ 149 w 317"/>
                  <a:gd name="T45" fmla="*/ 297 h 298"/>
                  <a:gd name="T46" fmla="*/ 149 w 317"/>
                  <a:gd name="T47" fmla="*/ 297 h 298"/>
                  <a:gd name="T48" fmla="*/ 149 w 317"/>
                  <a:gd name="T49" fmla="*/ 297 h 298"/>
                  <a:gd name="T50" fmla="*/ 149 w 317"/>
                  <a:gd name="T51" fmla="*/ 297 h 298"/>
                  <a:gd name="T52" fmla="*/ 149 w 317"/>
                  <a:gd name="T53" fmla="*/ 297 h 298"/>
                  <a:gd name="T54" fmla="*/ 149 w 317"/>
                  <a:gd name="T55" fmla="*/ 297 h 298"/>
                  <a:gd name="T56" fmla="*/ 149 w 317"/>
                  <a:gd name="T57" fmla="*/ 297 h 298"/>
                  <a:gd name="T58" fmla="*/ 149 w 317"/>
                  <a:gd name="T59" fmla="*/ 297 h 298"/>
                  <a:gd name="T60" fmla="*/ 149 w 317"/>
                  <a:gd name="T61" fmla="*/ 297 h 298"/>
                  <a:gd name="T62" fmla="*/ 149 w 317"/>
                  <a:gd name="T63" fmla="*/ 297 h 298"/>
                  <a:gd name="T64" fmla="*/ 149 w 317"/>
                  <a:gd name="T65" fmla="*/ 297 h 298"/>
                  <a:gd name="T66" fmla="*/ 167 w 317"/>
                  <a:gd name="T67" fmla="*/ 297 h 298"/>
                  <a:gd name="T68" fmla="*/ 167 w 317"/>
                  <a:gd name="T69" fmla="*/ 297 h 298"/>
                  <a:gd name="T70" fmla="*/ 167 w 317"/>
                  <a:gd name="T71" fmla="*/ 297 h 298"/>
                  <a:gd name="T72" fmla="*/ 167 w 317"/>
                  <a:gd name="T73" fmla="*/ 297 h 298"/>
                  <a:gd name="T74" fmla="*/ 167 w 317"/>
                  <a:gd name="T75" fmla="*/ 297 h 298"/>
                  <a:gd name="T76" fmla="*/ 167 w 317"/>
                  <a:gd name="T77" fmla="*/ 297 h 298"/>
                  <a:gd name="T78" fmla="*/ 167 w 317"/>
                  <a:gd name="T79" fmla="*/ 297 h 298"/>
                  <a:gd name="T80" fmla="*/ 316 w 317"/>
                  <a:gd name="T81" fmla="*/ 297 h 298"/>
                  <a:gd name="T82" fmla="*/ 316 w 317"/>
                  <a:gd name="T83" fmla="*/ 297 h 298"/>
                  <a:gd name="T84" fmla="*/ 0 w 317"/>
                  <a:gd name="T85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lnTo>
                      <a:pt x="0" y="149"/>
                    </a:lnTo>
                    <a:cubicBezTo>
                      <a:pt x="0" y="224"/>
                      <a:pt x="74" y="297"/>
                      <a:pt x="149" y="297"/>
                    </a:cubicBez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cubicBezTo>
                      <a:pt x="167" y="297"/>
                      <a:pt x="167" y="297"/>
                      <a:pt x="167" y="297"/>
                    </a:cubicBez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cubicBezTo>
                      <a:pt x="316" y="297"/>
                      <a:pt x="316" y="297"/>
                      <a:pt x="316" y="297"/>
                    </a:cubicBezTo>
                    <a:lnTo>
                      <a:pt x="316" y="297"/>
                    </a:ln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Freeform: Shape 185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335 w 336"/>
                  <a:gd name="T1" fmla="*/ 0 h 335"/>
                  <a:gd name="T2" fmla="*/ 335 w 336"/>
                  <a:gd name="T3" fmla="*/ 0 h 335"/>
                  <a:gd name="T4" fmla="*/ 335 w 336"/>
                  <a:gd name="T5" fmla="*/ 0 h 335"/>
                  <a:gd name="T6" fmla="*/ 0 w 336"/>
                  <a:gd name="T7" fmla="*/ 334 h 335"/>
                  <a:gd name="T8" fmla="*/ 186 w 336"/>
                  <a:gd name="T9" fmla="*/ 334 h 335"/>
                  <a:gd name="T10" fmla="*/ 335 w 336"/>
                  <a:gd name="T11" fmla="*/ 186 h 335"/>
                  <a:gd name="T12" fmla="*/ 335 w 336"/>
                  <a:gd name="T1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335">
                    <a:moveTo>
                      <a:pt x="335" y="0"/>
                    </a:moveTo>
                    <a:lnTo>
                      <a:pt x="335" y="0"/>
                    </a:lnTo>
                    <a:lnTo>
                      <a:pt x="335" y="0"/>
                    </a:lnTo>
                    <a:cubicBezTo>
                      <a:pt x="0" y="334"/>
                      <a:pt x="0" y="334"/>
                      <a:pt x="0" y="334"/>
                    </a:cubicBez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68" name="组合 467"/>
            <p:cNvGrpSpPr/>
            <p:nvPr/>
          </p:nvGrpSpPr>
          <p:grpSpPr>
            <a:xfrm>
              <a:off x="4685155" y="3548564"/>
              <a:ext cx="3240088" cy="815429"/>
              <a:chOff x="874713" y="3325188"/>
              <a:chExt cx="3240088" cy="815429"/>
            </a:xfrm>
          </p:grpSpPr>
          <p:sp>
            <p:nvSpPr>
              <p:cNvPr id="469" name="矩形 468"/>
              <p:cNvSpPr/>
              <p:nvPr/>
            </p:nvSpPr>
            <p:spPr>
              <a:xfrm>
                <a:off x="874713" y="3802063"/>
                <a:ext cx="3240088" cy="3385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Click here to enter a title</a:t>
                </a:r>
                <a:endParaRPr lang="zh-CN" altLang="en-US" sz="1600" b="1">
                  <a:latin typeface="Agency FB" panose="020B0503020202020204" pitchFamily="34" charset="0"/>
                </a:endParaRPr>
              </a:p>
            </p:txBody>
          </p:sp>
          <p:sp>
            <p:nvSpPr>
              <p:cNvPr id="470" name="矩形 469"/>
              <p:cNvSpPr/>
              <p:nvPr/>
            </p:nvSpPr>
            <p:spPr>
              <a:xfrm>
                <a:off x="1373770" y="3325188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/>
                  <a:t>ADD TEXT</a:t>
                </a:r>
                <a:endParaRPr lang="zh-CN" altLang="en-US" sz="2400" b="1"/>
              </a:p>
            </p:txBody>
          </p:sp>
        </p:grpSp>
      </p:grpSp>
      <p:grpSp>
        <p:nvGrpSpPr>
          <p:cNvPr id="474" name="组合 473"/>
          <p:cNvGrpSpPr/>
          <p:nvPr/>
        </p:nvGrpSpPr>
        <p:grpSpPr>
          <a:xfrm>
            <a:off x="8083399" y="2418194"/>
            <a:ext cx="3240088" cy="2148999"/>
            <a:chOff x="7737544" y="2214994"/>
            <a:chExt cx="3240088" cy="2148999"/>
          </a:xfrm>
        </p:grpSpPr>
        <p:grpSp>
          <p:nvGrpSpPr>
            <p:cNvPr id="308" name="组合 307"/>
            <p:cNvGrpSpPr/>
            <p:nvPr/>
          </p:nvGrpSpPr>
          <p:grpSpPr>
            <a:xfrm>
              <a:off x="8709888" y="2214994"/>
              <a:ext cx="1295400" cy="854718"/>
              <a:chOff x="8329064" y="2074792"/>
              <a:chExt cx="2246715" cy="1482407"/>
            </a:xfrm>
          </p:grpSpPr>
          <p:sp>
            <p:nvSpPr>
              <p:cNvPr id="309" name="Freeform: Shape 30"/>
              <p:cNvSpPr>
                <a:spLocks/>
              </p:cNvSpPr>
              <p:nvPr/>
            </p:nvSpPr>
            <p:spPr bwMode="auto">
              <a:xfrm>
                <a:off x="8329064" y="2545674"/>
                <a:ext cx="1224688" cy="1011525"/>
              </a:xfrm>
              <a:custGeom>
                <a:avLst/>
                <a:gdLst>
                  <a:gd name="T0" fmla="*/ 2476 w 2477"/>
                  <a:gd name="T1" fmla="*/ 633 h 2048"/>
                  <a:gd name="T2" fmla="*/ 2029 w 2477"/>
                  <a:gd name="T3" fmla="*/ 2047 h 2048"/>
                  <a:gd name="T4" fmla="*/ 0 w 2477"/>
                  <a:gd name="T5" fmla="*/ 1396 h 2048"/>
                  <a:gd name="T6" fmla="*/ 447 w 2477"/>
                  <a:gd name="T7" fmla="*/ 0 h 2048"/>
                  <a:gd name="T8" fmla="*/ 2476 w 2477"/>
                  <a:gd name="T9" fmla="*/ 633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7" h="2048">
                    <a:moveTo>
                      <a:pt x="2476" y="633"/>
                    </a:moveTo>
                    <a:lnTo>
                      <a:pt x="2029" y="2047"/>
                    </a:lnTo>
                    <a:lnTo>
                      <a:pt x="0" y="1396"/>
                    </a:lnTo>
                    <a:lnTo>
                      <a:pt x="447" y="0"/>
                    </a:lnTo>
                    <a:lnTo>
                      <a:pt x="2476" y="633"/>
                    </a:lnTo>
                  </a:path>
                </a:pathLst>
              </a:custGeom>
              <a:solidFill>
                <a:srgbClr val="EDEDED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Freeform: Shape 3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Freeform: Shape 3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373 w 374"/>
                  <a:gd name="T1" fmla="*/ 38 h 858"/>
                  <a:gd name="T2" fmla="*/ 112 w 374"/>
                  <a:gd name="T3" fmla="*/ 857 h 858"/>
                  <a:gd name="T4" fmla="*/ 0 w 374"/>
                  <a:gd name="T5" fmla="*/ 819 h 858"/>
                  <a:gd name="T6" fmla="*/ 261 w 374"/>
                  <a:gd name="T7" fmla="*/ 0 h 858"/>
                  <a:gd name="T8" fmla="*/ 373 w 374"/>
                  <a:gd name="T9" fmla="*/ 3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373" y="38"/>
                    </a:moveTo>
                    <a:lnTo>
                      <a:pt x="112" y="857"/>
                    </a:lnTo>
                    <a:lnTo>
                      <a:pt x="0" y="819"/>
                    </a:lnTo>
                    <a:lnTo>
                      <a:pt x="261" y="0"/>
                    </a:lnTo>
                    <a:lnTo>
                      <a:pt x="373" y="3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Freeform: Shape 34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Freeform: Shape 35"/>
              <p:cNvSpPr>
                <a:spLocks/>
              </p:cNvSpPr>
              <p:nvPr/>
            </p:nvSpPr>
            <p:spPr bwMode="auto">
              <a:xfrm>
                <a:off x="8642863" y="2683014"/>
                <a:ext cx="128571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Freeform: Shape 3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Freeform: Shape 3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522 w 523"/>
                  <a:gd name="T1" fmla="*/ 129 h 484"/>
                  <a:gd name="T2" fmla="*/ 410 w 523"/>
                  <a:gd name="T3" fmla="*/ 483 h 484"/>
                  <a:gd name="T4" fmla="*/ 0 w 523"/>
                  <a:gd name="T5" fmla="*/ 353 h 484"/>
                  <a:gd name="T6" fmla="*/ 112 w 523"/>
                  <a:gd name="T7" fmla="*/ 0 h 484"/>
                  <a:gd name="T8" fmla="*/ 522 w 523"/>
                  <a:gd name="T9" fmla="*/ 129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522" y="129"/>
                    </a:moveTo>
                    <a:lnTo>
                      <a:pt x="410" y="483"/>
                    </a:lnTo>
                    <a:lnTo>
                      <a:pt x="0" y="353"/>
                    </a:lnTo>
                    <a:lnTo>
                      <a:pt x="112" y="0"/>
                    </a:lnTo>
                    <a:lnTo>
                      <a:pt x="522" y="12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Freeform: Shape 38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Freeform: Shape 39"/>
              <p:cNvSpPr>
                <a:spLocks/>
              </p:cNvSpPr>
              <p:nvPr/>
            </p:nvSpPr>
            <p:spPr bwMode="auto">
              <a:xfrm>
                <a:off x="8688626" y="2700454"/>
                <a:ext cx="128570" cy="350982"/>
              </a:xfrm>
              <a:custGeom>
                <a:avLst/>
                <a:gdLst>
                  <a:gd name="T0" fmla="*/ 261 w 262"/>
                  <a:gd name="T1" fmla="*/ 19 h 708"/>
                  <a:gd name="T2" fmla="*/ 56 w 262"/>
                  <a:gd name="T3" fmla="*/ 707 h 708"/>
                  <a:gd name="T4" fmla="*/ 0 w 262"/>
                  <a:gd name="T5" fmla="*/ 689 h 708"/>
                  <a:gd name="T6" fmla="*/ 223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56" y="707"/>
                    </a:lnTo>
                    <a:lnTo>
                      <a:pt x="0" y="689"/>
                    </a:lnTo>
                    <a:lnTo>
                      <a:pt x="223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Freeform: Shape 40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Freeform: Shape 41"/>
              <p:cNvSpPr>
                <a:spLocks/>
              </p:cNvSpPr>
              <p:nvPr/>
            </p:nvSpPr>
            <p:spPr bwMode="auto">
              <a:xfrm>
                <a:off x="8734388" y="2720075"/>
                <a:ext cx="128571" cy="342261"/>
              </a:xfrm>
              <a:custGeom>
                <a:avLst/>
                <a:gdLst>
                  <a:gd name="T0" fmla="*/ 261 w 262"/>
                  <a:gd name="T1" fmla="*/ 0 h 691"/>
                  <a:gd name="T2" fmla="*/ 37 w 262"/>
                  <a:gd name="T3" fmla="*/ 690 h 691"/>
                  <a:gd name="T4" fmla="*/ 0 w 262"/>
                  <a:gd name="T5" fmla="*/ 670 h 691"/>
                  <a:gd name="T6" fmla="*/ 224 w 262"/>
                  <a:gd name="T7" fmla="*/ 0 h 691"/>
                  <a:gd name="T8" fmla="*/ 261 w 262"/>
                  <a:gd name="T9" fmla="*/ 0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1">
                    <a:moveTo>
                      <a:pt x="261" y="0"/>
                    </a:moveTo>
                    <a:lnTo>
                      <a:pt x="37" y="690"/>
                    </a:lnTo>
                    <a:lnTo>
                      <a:pt x="0" y="670"/>
                    </a:lnTo>
                    <a:lnTo>
                      <a:pt x="224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Freeform: Shape 42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Freeform: Shape 43"/>
              <p:cNvSpPr>
                <a:spLocks/>
              </p:cNvSpPr>
              <p:nvPr/>
            </p:nvSpPr>
            <p:spPr bwMode="auto">
              <a:xfrm>
                <a:off x="8780151" y="2728795"/>
                <a:ext cx="128570" cy="350981"/>
              </a:xfrm>
              <a:custGeom>
                <a:avLst/>
                <a:gdLst>
                  <a:gd name="T0" fmla="*/ 261 w 262"/>
                  <a:gd name="T1" fmla="*/ 19 h 708"/>
                  <a:gd name="T2" fmla="*/ 37 w 262"/>
                  <a:gd name="T3" fmla="*/ 707 h 708"/>
                  <a:gd name="T4" fmla="*/ 0 w 262"/>
                  <a:gd name="T5" fmla="*/ 689 h 708"/>
                  <a:gd name="T6" fmla="*/ 205 w 262"/>
                  <a:gd name="T7" fmla="*/ 0 h 708"/>
                  <a:gd name="T8" fmla="*/ 261 w 262"/>
                  <a:gd name="T9" fmla="*/ 19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708">
                    <a:moveTo>
                      <a:pt x="261" y="19"/>
                    </a:moveTo>
                    <a:lnTo>
                      <a:pt x="37" y="707"/>
                    </a:lnTo>
                    <a:lnTo>
                      <a:pt x="0" y="689"/>
                    </a:lnTo>
                    <a:lnTo>
                      <a:pt x="205" y="0"/>
                    </a:lnTo>
                    <a:lnTo>
                      <a:pt x="26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Freeform: Shape 44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Freeform: Shape 45"/>
              <p:cNvSpPr>
                <a:spLocks/>
              </p:cNvSpPr>
              <p:nvPr/>
            </p:nvSpPr>
            <p:spPr bwMode="auto">
              <a:xfrm>
                <a:off x="8825913" y="2746235"/>
                <a:ext cx="128571" cy="340082"/>
              </a:xfrm>
              <a:custGeom>
                <a:avLst/>
                <a:gdLst>
                  <a:gd name="T0" fmla="*/ 261 w 262"/>
                  <a:gd name="T1" fmla="*/ 0 h 690"/>
                  <a:gd name="T2" fmla="*/ 38 w 262"/>
                  <a:gd name="T3" fmla="*/ 689 h 690"/>
                  <a:gd name="T4" fmla="*/ 0 w 262"/>
                  <a:gd name="T5" fmla="*/ 670 h 690"/>
                  <a:gd name="T6" fmla="*/ 205 w 262"/>
                  <a:gd name="T7" fmla="*/ 0 h 690"/>
                  <a:gd name="T8" fmla="*/ 261 w 262"/>
                  <a:gd name="T9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690">
                    <a:moveTo>
                      <a:pt x="261" y="0"/>
                    </a:moveTo>
                    <a:lnTo>
                      <a:pt x="38" y="689"/>
                    </a:lnTo>
                    <a:lnTo>
                      <a:pt x="0" y="670"/>
                    </a:lnTo>
                    <a:lnTo>
                      <a:pt x="205" y="0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Freeform: Shape 46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Freeform: Shape 47"/>
              <p:cNvSpPr>
                <a:spLocks/>
              </p:cNvSpPr>
              <p:nvPr/>
            </p:nvSpPr>
            <p:spPr bwMode="auto">
              <a:xfrm>
                <a:off x="8799763" y="2757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098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Freeform: Shape 48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Freeform: Shape 49"/>
              <p:cNvSpPr>
                <a:spLocks/>
              </p:cNvSpPr>
              <p:nvPr/>
            </p:nvSpPr>
            <p:spPr bwMode="auto">
              <a:xfrm>
                <a:off x="8891287" y="2783295"/>
                <a:ext cx="193946" cy="553723"/>
              </a:xfrm>
              <a:custGeom>
                <a:avLst/>
                <a:gdLst>
                  <a:gd name="T0" fmla="*/ 390 w 391"/>
                  <a:gd name="T1" fmla="*/ 18 h 1118"/>
                  <a:gd name="T2" fmla="*/ 56 w 391"/>
                  <a:gd name="T3" fmla="*/ 1117 h 1118"/>
                  <a:gd name="T4" fmla="*/ 0 w 391"/>
                  <a:gd name="T5" fmla="*/ 1098 h 1118"/>
                  <a:gd name="T6" fmla="*/ 354 w 391"/>
                  <a:gd name="T7" fmla="*/ 0 h 1118"/>
                  <a:gd name="T8" fmla="*/ 390 w 391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0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Freeform: Shape 50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Freeform: Shape 51"/>
              <p:cNvSpPr>
                <a:spLocks/>
              </p:cNvSpPr>
              <p:nvPr/>
            </p:nvSpPr>
            <p:spPr bwMode="auto">
              <a:xfrm>
                <a:off x="8937050" y="2802915"/>
                <a:ext cx="193945" cy="553723"/>
              </a:xfrm>
              <a:custGeom>
                <a:avLst/>
                <a:gdLst>
                  <a:gd name="T0" fmla="*/ 390 w 391"/>
                  <a:gd name="T1" fmla="*/ 0 h 1118"/>
                  <a:gd name="T2" fmla="*/ 37 w 391"/>
                  <a:gd name="T3" fmla="*/ 1117 h 1118"/>
                  <a:gd name="T4" fmla="*/ 0 w 391"/>
                  <a:gd name="T5" fmla="*/ 1098 h 1118"/>
                  <a:gd name="T6" fmla="*/ 353 w 391"/>
                  <a:gd name="T7" fmla="*/ 0 h 1118"/>
                  <a:gd name="T8" fmla="*/ 390 w 391"/>
                  <a:gd name="T9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1118">
                    <a:moveTo>
                      <a:pt x="390" y="0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Freeform: Shape 52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Freeform: Shape 53"/>
              <p:cNvSpPr>
                <a:spLocks/>
              </p:cNvSpPr>
              <p:nvPr/>
            </p:nvSpPr>
            <p:spPr bwMode="auto">
              <a:xfrm>
                <a:off x="8982812" y="281163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53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53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Freeform: Shape 54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Freeform: Shape 55"/>
              <p:cNvSpPr>
                <a:spLocks/>
              </p:cNvSpPr>
              <p:nvPr/>
            </p:nvSpPr>
            <p:spPr bwMode="auto">
              <a:xfrm>
                <a:off x="9028575" y="2829076"/>
                <a:ext cx="193945" cy="553723"/>
              </a:xfrm>
              <a:custGeom>
                <a:avLst/>
                <a:gdLst>
                  <a:gd name="T0" fmla="*/ 391 w 392"/>
                  <a:gd name="T1" fmla="*/ 19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9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Freeform: Shape 56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Freeform: Shape 57"/>
              <p:cNvSpPr>
                <a:spLocks/>
              </p:cNvSpPr>
              <p:nvPr/>
            </p:nvSpPr>
            <p:spPr bwMode="auto">
              <a:xfrm>
                <a:off x="9074337" y="283997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7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7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Freeform: Shape 58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Freeform: Shape 59"/>
              <p:cNvSpPr>
                <a:spLocks/>
              </p:cNvSpPr>
              <p:nvPr/>
            </p:nvSpPr>
            <p:spPr bwMode="auto">
              <a:xfrm>
                <a:off x="9122278" y="2857415"/>
                <a:ext cx="193946" cy="553723"/>
              </a:xfrm>
              <a:custGeom>
                <a:avLst/>
                <a:gdLst>
                  <a:gd name="T0" fmla="*/ 391 w 392"/>
                  <a:gd name="T1" fmla="*/ 18 h 1118"/>
                  <a:gd name="T2" fmla="*/ 38 w 392"/>
                  <a:gd name="T3" fmla="*/ 1117 h 1118"/>
                  <a:gd name="T4" fmla="*/ 0 w 392"/>
                  <a:gd name="T5" fmla="*/ 1098 h 1118"/>
                  <a:gd name="T6" fmla="*/ 335 w 392"/>
                  <a:gd name="T7" fmla="*/ 0 h 1118"/>
                  <a:gd name="T8" fmla="*/ 391 w 392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1118">
                    <a:moveTo>
                      <a:pt x="391" y="18"/>
                    </a:moveTo>
                    <a:lnTo>
                      <a:pt x="38" y="1117"/>
                    </a:lnTo>
                    <a:lnTo>
                      <a:pt x="0" y="1098"/>
                    </a:lnTo>
                    <a:lnTo>
                      <a:pt x="335" y="0"/>
                    </a:lnTo>
                    <a:lnTo>
                      <a:pt x="391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Freeform: Shape 60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Freeform: Shape 61"/>
              <p:cNvSpPr>
                <a:spLocks/>
              </p:cNvSpPr>
              <p:nvPr/>
            </p:nvSpPr>
            <p:spPr bwMode="auto">
              <a:xfrm>
                <a:off x="9157145" y="2866135"/>
                <a:ext cx="202663" cy="553723"/>
              </a:xfrm>
              <a:custGeom>
                <a:avLst/>
                <a:gdLst>
                  <a:gd name="T0" fmla="*/ 410 w 411"/>
                  <a:gd name="T1" fmla="*/ 19 h 1118"/>
                  <a:gd name="T2" fmla="*/ 56 w 411"/>
                  <a:gd name="T3" fmla="*/ 1117 h 1118"/>
                  <a:gd name="T4" fmla="*/ 0 w 411"/>
                  <a:gd name="T5" fmla="*/ 1117 h 1118"/>
                  <a:gd name="T6" fmla="*/ 354 w 411"/>
                  <a:gd name="T7" fmla="*/ 0 h 1118"/>
                  <a:gd name="T8" fmla="*/ 410 w 411"/>
                  <a:gd name="T9" fmla="*/ 19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118">
                    <a:moveTo>
                      <a:pt x="410" y="19"/>
                    </a:moveTo>
                    <a:lnTo>
                      <a:pt x="56" y="1117"/>
                    </a:lnTo>
                    <a:lnTo>
                      <a:pt x="0" y="1117"/>
                    </a:lnTo>
                    <a:lnTo>
                      <a:pt x="354" y="0"/>
                    </a:lnTo>
                    <a:lnTo>
                      <a:pt x="410" y="19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Freeform: Shape 62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Freeform: Shape 63"/>
              <p:cNvSpPr>
                <a:spLocks/>
              </p:cNvSpPr>
              <p:nvPr/>
            </p:nvSpPr>
            <p:spPr bwMode="auto">
              <a:xfrm>
                <a:off x="9202908" y="2885756"/>
                <a:ext cx="193945" cy="553723"/>
              </a:xfrm>
              <a:custGeom>
                <a:avLst/>
                <a:gdLst>
                  <a:gd name="T0" fmla="*/ 392 w 393"/>
                  <a:gd name="T1" fmla="*/ 18 h 1118"/>
                  <a:gd name="T2" fmla="*/ 56 w 393"/>
                  <a:gd name="T3" fmla="*/ 1117 h 1118"/>
                  <a:gd name="T4" fmla="*/ 0 w 393"/>
                  <a:gd name="T5" fmla="*/ 1098 h 1118"/>
                  <a:gd name="T6" fmla="*/ 354 w 393"/>
                  <a:gd name="T7" fmla="*/ 0 h 1118"/>
                  <a:gd name="T8" fmla="*/ 392 w 393"/>
                  <a:gd name="T9" fmla="*/ 18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118">
                    <a:moveTo>
                      <a:pt x="392" y="18"/>
                    </a:moveTo>
                    <a:lnTo>
                      <a:pt x="56" y="1117"/>
                    </a:lnTo>
                    <a:lnTo>
                      <a:pt x="0" y="1098"/>
                    </a:lnTo>
                    <a:lnTo>
                      <a:pt x="354" y="0"/>
                    </a:lnTo>
                    <a:lnTo>
                      <a:pt x="392" y="18"/>
                    </a:ln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Freeform: Shape 64"/>
              <p:cNvSpPr>
                <a:spLocks/>
              </p:cNvSpPr>
              <p:nvPr/>
            </p:nvSpPr>
            <p:spPr bwMode="auto">
              <a:xfrm>
                <a:off x="8588385" y="2074792"/>
                <a:ext cx="1133163" cy="1270945"/>
              </a:xfrm>
              <a:custGeom>
                <a:avLst/>
                <a:gdLst>
                  <a:gd name="T0" fmla="*/ 2290 w 2291"/>
                  <a:gd name="T1" fmla="*/ 1880 h 2570"/>
                  <a:gd name="T2" fmla="*/ 987 w 2291"/>
                  <a:gd name="T3" fmla="*/ 2569 h 2570"/>
                  <a:gd name="T4" fmla="*/ 0 w 2291"/>
                  <a:gd name="T5" fmla="*/ 689 h 2570"/>
                  <a:gd name="T6" fmla="*/ 1303 w 2291"/>
                  <a:gd name="T7" fmla="*/ 0 h 2570"/>
                  <a:gd name="T8" fmla="*/ 2290 w 2291"/>
                  <a:gd name="T9" fmla="*/ 188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1" h="2570">
                    <a:moveTo>
                      <a:pt x="2290" y="1880"/>
                    </a:moveTo>
                    <a:lnTo>
                      <a:pt x="987" y="2569"/>
                    </a:lnTo>
                    <a:lnTo>
                      <a:pt x="0" y="689"/>
                    </a:lnTo>
                    <a:lnTo>
                      <a:pt x="1303" y="0"/>
                    </a:lnTo>
                    <a:lnTo>
                      <a:pt x="2290" y="1880"/>
                    </a:lnTo>
                  </a:path>
                </a:pathLst>
              </a:custGeom>
              <a:solidFill>
                <a:srgbClr val="F8FAF7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Freeform: Shape 66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Freeform: Shape 67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819 w 820"/>
                  <a:gd name="T1" fmla="*/ 93 h 503"/>
                  <a:gd name="T2" fmla="*/ 37 w 820"/>
                  <a:gd name="T3" fmla="*/ 502 h 503"/>
                  <a:gd name="T4" fmla="*/ 0 w 820"/>
                  <a:gd name="T5" fmla="*/ 409 h 503"/>
                  <a:gd name="T6" fmla="*/ 763 w 820"/>
                  <a:gd name="T7" fmla="*/ 0 h 503"/>
                  <a:gd name="T8" fmla="*/ 819 w 820"/>
                  <a:gd name="T9" fmla="*/ 9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819" y="93"/>
                    </a:moveTo>
                    <a:lnTo>
                      <a:pt x="37" y="502"/>
                    </a:lnTo>
                    <a:lnTo>
                      <a:pt x="0" y="409"/>
                    </a:lnTo>
                    <a:lnTo>
                      <a:pt x="763" y="0"/>
                    </a:lnTo>
                    <a:lnTo>
                      <a:pt x="819" y="93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Freeform: Shape 68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6" name="Freeform: Shape 69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70 w 671"/>
                  <a:gd name="T1" fmla="*/ 37 h 373"/>
                  <a:gd name="T2" fmla="*/ 37 w 671"/>
                  <a:gd name="T3" fmla="*/ 372 h 373"/>
                  <a:gd name="T4" fmla="*/ 0 w 671"/>
                  <a:gd name="T5" fmla="*/ 335 h 373"/>
                  <a:gd name="T6" fmla="*/ 651 w 671"/>
                  <a:gd name="T7" fmla="*/ 0 h 373"/>
                  <a:gd name="T8" fmla="*/ 670 w 671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70" y="37"/>
                    </a:moveTo>
                    <a:lnTo>
                      <a:pt x="37" y="372"/>
                    </a:lnTo>
                    <a:lnTo>
                      <a:pt x="0" y="335"/>
                    </a:lnTo>
                    <a:lnTo>
                      <a:pt x="651" y="0"/>
                    </a:lnTo>
                    <a:lnTo>
                      <a:pt x="670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7" name="Freeform: Shape 70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8" name="Freeform: Shape 71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540 w 541"/>
                  <a:gd name="T1" fmla="*/ 392 h 579"/>
                  <a:gd name="T2" fmla="*/ 205 w 541"/>
                  <a:gd name="T3" fmla="*/ 578 h 579"/>
                  <a:gd name="T4" fmla="*/ 0 w 541"/>
                  <a:gd name="T5" fmla="*/ 187 h 579"/>
                  <a:gd name="T6" fmla="*/ 335 w 541"/>
                  <a:gd name="T7" fmla="*/ 0 h 579"/>
                  <a:gd name="T8" fmla="*/ 540 w 541"/>
                  <a:gd name="T9" fmla="*/ 392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540" y="392"/>
                    </a:moveTo>
                    <a:lnTo>
                      <a:pt x="205" y="578"/>
                    </a:lnTo>
                    <a:lnTo>
                      <a:pt x="0" y="187"/>
                    </a:lnTo>
                    <a:lnTo>
                      <a:pt x="335" y="0"/>
                    </a:lnTo>
                    <a:lnTo>
                      <a:pt x="540" y="392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9" name="Freeform: Shape 72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0" name="Freeform: Shape 73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1" name="Freeform: Shape 74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2" name="Freeform: Shape 75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52 w 653"/>
                  <a:gd name="T1" fmla="*/ 37 h 374"/>
                  <a:gd name="T2" fmla="*/ 19 w 653"/>
                  <a:gd name="T3" fmla="*/ 373 h 374"/>
                  <a:gd name="T4" fmla="*/ 0 w 653"/>
                  <a:gd name="T5" fmla="*/ 335 h 374"/>
                  <a:gd name="T6" fmla="*/ 633 w 653"/>
                  <a:gd name="T7" fmla="*/ 0 h 374"/>
                  <a:gd name="T8" fmla="*/ 652 w 653"/>
                  <a:gd name="T9" fmla="*/ 37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4">
                    <a:moveTo>
                      <a:pt x="652" y="37"/>
                    </a:moveTo>
                    <a:lnTo>
                      <a:pt x="19" y="373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3" name="Freeform: Shape 76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4" name="Freeform: Shape 77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651 w 652"/>
                  <a:gd name="T1" fmla="*/ 37 h 392"/>
                  <a:gd name="T2" fmla="*/ 19 w 652"/>
                  <a:gd name="T3" fmla="*/ 391 h 392"/>
                  <a:gd name="T4" fmla="*/ 0 w 652"/>
                  <a:gd name="T5" fmla="*/ 335 h 392"/>
                  <a:gd name="T6" fmla="*/ 633 w 652"/>
                  <a:gd name="T7" fmla="*/ 0 h 392"/>
                  <a:gd name="T8" fmla="*/ 651 w 652"/>
                  <a:gd name="T9" fmla="*/ 37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51" y="37"/>
                    </a:moveTo>
                    <a:lnTo>
                      <a:pt x="19" y="391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1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5" name="Freeform: Shape 78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6" name="Freeform: Shape 7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652 w 653"/>
                  <a:gd name="T1" fmla="*/ 37 h 373"/>
                  <a:gd name="T2" fmla="*/ 18 w 653"/>
                  <a:gd name="T3" fmla="*/ 372 h 373"/>
                  <a:gd name="T4" fmla="*/ 0 w 653"/>
                  <a:gd name="T5" fmla="*/ 335 h 373"/>
                  <a:gd name="T6" fmla="*/ 633 w 653"/>
                  <a:gd name="T7" fmla="*/ 0 h 373"/>
                  <a:gd name="T8" fmla="*/ 652 w 653"/>
                  <a:gd name="T9" fmla="*/ 37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73">
                    <a:moveTo>
                      <a:pt x="652" y="37"/>
                    </a:moveTo>
                    <a:lnTo>
                      <a:pt x="18" y="372"/>
                    </a:lnTo>
                    <a:lnTo>
                      <a:pt x="0" y="335"/>
                    </a:lnTo>
                    <a:lnTo>
                      <a:pt x="633" y="0"/>
                    </a:lnTo>
                    <a:lnTo>
                      <a:pt x="65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7" name="Freeform: Shape 80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8" name="Freeform: Shape 81"/>
              <p:cNvSpPr>
                <a:spLocks/>
              </p:cNvSpPr>
              <p:nvPr/>
            </p:nvSpPr>
            <p:spPr bwMode="auto">
              <a:xfrm>
                <a:off x="8882571" y="2526053"/>
                <a:ext cx="516462" cy="285582"/>
              </a:xfrm>
              <a:custGeom>
                <a:avLst/>
                <a:gdLst>
                  <a:gd name="T0" fmla="*/ 1043 w 1044"/>
                  <a:gd name="T1" fmla="*/ 38 h 579"/>
                  <a:gd name="T2" fmla="*/ 19 w 1044"/>
                  <a:gd name="T3" fmla="*/ 578 h 579"/>
                  <a:gd name="T4" fmla="*/ 0 w 1044"/>
                  <a:gd name="T5" fmla="*/ 540 h 579"/>
                  <a:gd name="T6" fmla="*/ 1005 w 1044"/>
                  <a:gd name="T7" fmla="*/ 0 h 579"/>
                  <a:gd name="T8" fmla="*/ 1043 w 1044"/>
                  <a:gd name="T9" fmla="*/ 38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9">
                    <a:moveTo>
                      <a:pt x="1043" y="38"/>
                    </a:moveTo>
                    <a:lnTo>
                      <a:pt x="19" y="578"/>
                    </a:lnTo>
                    <a:lnTo>
                      <a:pt x="0" y="540"/>
                    </a:lnTo>
                    <a:lnTo>
                      <a:pt x="1005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9" name="Freeform: Shape 82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0" name="Freeform: Shape 83"/>
              <p:cNvSpPr>
                <a:spLocks/>
              </p:cNvSpPr>
              <p:nvPr/>
            </p:nvSpPr>
            <p:spPr bwMode="auto">
              <a:xfrm>
                <a:off x="8919617" y="2608894"/>
                <a:ext cx="516460" cy="285582"/>
              </a:xfrm>
              <a:custGeom>
                <a:avLst/>
                <a:gdLst>
                  <a:gd name="T0" fmla="*/ 1042 w 1043"/>
                  <a:gd name="T1" fmla="*/ 37 h 578"/>
                  <a:gd name="T2" fmla="*/ 37 w 1043"/>
                  <a:gd name="T3" fmla="*/ 577 h 578"/>
                  <a:gd name="T4" fmla="*/ 0 w 1043"/>
                  <a:gd name="T5" fmla="*/ 540 h 578"/>
                  <a:gd name="T6" fmla="*/ 1023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3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1" name="Freeform: Shape 84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2" name="Freeform: Shape 85"/>
              <p:cNvSpPr>
                <a:spLocks/>
              </p:cNvSpPr>
              <p:nvPr/>
            </p:nvSpPr>
            <p:spPr bwMode="auto">
              <a:xfrm>
                <a:off x="8945767" y="2654675"/>
                <a:ext cx="516460" cy="285581"/>
              </a:xfrm>
              <a:custGeom>
                <a:avLst/>
                <a:gdLst>
                  <a:gd name="T0" fmla="*/ 1043 w 1044"/>
                  <a:gd name="T1" fmla="*/ 37 h 578"/>
                  <a:gd name="T2" fmla="*/ 19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9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3" name="Freeform: Shape 86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4" name="Freeform: Shape 87"/>
              <p:cNvSpPr>
                <a:spLocks/>
              </p:cNvSpPr>
              <p:nvPr/>
            </p:nvSpPr>
            <p:spPr bwMode="auto">
              <a:xfrm>
                <a:off x="8965379" y="2691734"/>
                <a:ext cx="516462" cy="294302"/>
              </a:xfrm>
              <a:custGeom>
                <a:avLst/>
                <a:gdLst>
                  <a:gd name="T0" fmla="*/ 1042 w 1043"/>
                  <a:gd name="T1" fmla="*/ 55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5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5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5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5" name="Freeform: Shape 88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6" name="Freeform: Shape 89"/>
              <p:cNvSpPr>
                <a:spLocks/>
              </p:cNvSpPr>
              <p:nvPr/>
            </p:nvSpPr>
            <p:spPr bwMode="auto">
              <a:xfrm>
                <a:off x="8993709" y="2737515"/>
                <a:ext cx="516460" cy="285581"/>
              </a:xfrm>
              <a:custGeom>
                <a:avLst/>
                <a:gdLst>
                  <a:gd name="T0" fmla="*/ 1042 w 1043"/>
                  <a:gd name="T1" fmla="*/ 37 h 578"/>
                  <a:gd name="T2" fmla="*/ 18 w 1043"/>
                  <a:gd name="T3" fmla="*/ 577 h 578"/>
                  <a:gd name="T4" fmla="*/ 0 w 1043"/>
                  <a:gd name="T5" fmla="*/ 539 h 578"/>
                  <a:gd name="T6" fmla="*/ 1005 w 1043"/>
                  <a:gd name="T7" fmla="*/ 0 h 578"/>
                  <a:gd name="T8" fmla="*/ 1042 w 1043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78">
                    <a:moveTo>
                      <a:pt x="1042" y="37"/>
                    </a:moveTo>
                    <a:lnTo>
                      <a:pt x="18" y="577"/>
                    </a:lnTo>
                    <a:lnTo>
                      <a:pt x="0" y="539"/>
                    </a:lnTo>
                    <a:lnTo>
                      <a:pt x="1005" y="0"/>
                    </a:lnTo>
                    <a:lnTo>
                      <a:pt x="1042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7" name="Freeform: Shape 90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8" name="Freeform: Shape 91"/>
              <p:cNvSpPr>
                <a:spLocks/>
              </p:cNvSpPr>
              <p:nvPr/>
            </p:nvSpPr>
            <p:spPr bwMode="auto">
              <a:xfrm>
                <a:off x="9011142" y="2774575"/>
                <a:ext cx="516460" cy="294302"/>
              </a:xfrm>
              <a:custGeom>
                <a:avLst/>
                <a:gdLst>
                  <a:gd name="T0" fmla="*/ 1042 w 1043"/>
                  <a:gd name="T1" fmla="*/ 56 h 597"/>
                  <a:gd name="T2" fmla="*/ 18 w 1043"/>
                  <a:gd name="T3" fmla="*/ 596 h 597"/>
                  <a:gd name="T4" fmla="*/ 0 w 1043"/>
                  <a:gd name="T5" fmla="*/ 540 h 597"/>
                  <a:gd name="T6" fmla="*/ 1024 w 1043"/>
                  <a:gd name="T7" fmla="*/ 0 h 597"/>
                  <a:gd name="T8" fmla="*/ 1042 w 1043"/>
                  <a:gd name="T9" fmla="*/ 56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3" h="597">
                    <a:moveTo>
                      <a:pt x="1042" y="56"/>
                    </a:moveTo>
                    <a:lnTo>
                      <a:pt x="18" y="596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2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9" name="Freeform: Shape 92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0" name="Freeform: Shape 93"/>
              <p:cNvSpPr>
                <a:spLocks/>
              </p:cNvSpPr>
              <p:nvPr/>
            </p:nvSpPr>
            <p:spPr bwMode="auto">
              <a:xfrm>
                <a:off x="9028575" y="2820356"/>
                <a:ext cx="516460" cy="285581"/>
              </a:xfrm>
              <a:custGeom>
                <a:avLst/>
                <a:gdLst>
                  <a:gd name="T0" fmla="*/ 1043 w 1044"/>
                  <a:gd name="T1" fmla="*/ 38 h 578"/>
                  <a:gd name="T2" fmla="*/ 37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8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8"/>
                    </a:moveTo>
                    <a:lnTo>
                      <a:pt x="37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8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1" name="Freeform: Shape 94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2" name="Freeform: Shape 95"/>
              <p:cNvSpPr>
                <a:spLocks/>
              </p:cNvSpPr>
              <p:nvPr/>
            </p:nvSpPr>
            <p:spPr bwMode="auto">
              <a:xfrm>
                <a:off x="9056904" y="2857415"/>
                <a:ext cx="516462" cy="294302"/>
              </a:xfrm>
              <a:custGeom>
                <a:avLst/>
                <a:gdLst>
                  <a:gd name="T0" fmla="*/ 1043 w 1044"/>
                  <a:gd name="T1" fmla="*/ 56 h 596"/>
                  <a:gd name="T2" fmla="*/ 20 w 1044"/>
                  <a:gd name="T3" fmla="*/ 595 h 596"/>
                  <a:gd name="T4" fmla="*/ 0 w 1044"/>
                  <a:gd name="T5" fmla="*/ 539 h 596"/>
                  <a:gd name="T6" fmla="*/ 1025 w 1044"/>
                  <a:gd name="T7" fmla="*/ 0 h 596"/>
                  <a:gd name="T8" fmla="*/ 1043 w 1044"/>
                  <a:gd name="T9" fmla="*/ 56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96">
                    <a:moveTo>
                      <a:pt x="1043" y="56"/>
                    </a:moveTo>
                    <a:lnTo>
                      <a:pt x="20" y="595"/>
                    </a:lnTo>
                    <a:lnTo>
                      <a:pt x="0" y="539"/>
                    </a:lnTo>
                    <a:lnTo>
                      <a:pt x="1025" y="0"/>
                    </a:lnTo>
                    <a:lnTo>
                      <a:pt x="1043" y="56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3" name="Freeform: Shape 96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4" name="Freeform: Shape 97"/>
              <p:cNvSpPr>
                <a:spLocks/>
              </p:cNvSpPr>
              <p:nvPr/>
            </p:nvSpPr>
            <p:spPr bwMode="auto">
              <a:xfrm>
                <a:off x="9074337" y="2903196"/>
                <a:ext cx="516462" cy="285581"/>
              </a:xfrm>
              <a:custGeom>
                <a:avLst/>
                <a:gdLst>
                  <a:gd name="T0" fmla="*/ 1043 w 1044"/>
                  <a:gd name="T1" fmla="*/ 37 h 578"/>
                  <a:gd name="T2" fmla="*/ 18 w 1044"/>
                  <a:gd name="T3" fmla="*/ 577 h 578"/>
                  <a:gd name="T4" fmla="*/ 0 w 1044"/>
                  <a:gd name="T5" fmla="*/ 540 h 578"/>
                  <a:gd name="T6" fmla="*/ 1024 w 1044"/>
                  <a:gd name="T7" fmla="*/ 0 h 578"/>
                  <a:gd name="T8" fmla="*/ 1043 w 1044"/>
                  <a:gd name="T9" fmla="*/ 37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4" h="578">
                    <a:moveTo>
                      <a:pt x="1043" y="37"/>
                    </a:moveTo>
                    <a:lnTo>
                      <a:pt x="18" y="577"/>
                    </a:lnTo>
                    <a:lnTo>
                      <a:pt x="0" y="540"/>
                    </a:lnTo>
                    <a:lnTo>
                      <a:pt x="1024" y="0"/>
                    </a:lnTo>
                    <a:lnTo>
                      <a:pt x="1043" y="37"/>
                    </a:ln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5" name="Freeform: Shape 98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340082"/>
              </a:xfrm>
              <a:custGeom>
                <a:avLst/>
                <a:gdLst>
                  <a:gd name="T0" fmla="*/ 1341 w 1491"/>
                  <a:gd name="T1" fmla="*/ 0 h 690"/>
                  <a:gd name="T2" fmla="*/ 1341 w 1491"/>
                  <a:gd name="T3" fmla="*/ 0 h 690"/>
                  <a:gd name="T4" fmla="*/ 168 w 1491"/>
                  <a:gd name="T5" fmla="*/ 0 h 690"/>
                  <a:gd name="T6" fmla="*/ 0 w 1491"/>
                  <a:gd name="T7" fmla="*/ 149 h 690"/>
                  <a:gd name="T8" fmla="*/ 0 w 1491"/>
                  <a:gd name="T9" fmla="*/ 596 h 690"/>
                  <a:gd name="T10" fmla="*/ 38 w 1491"/>
                  <a:gd name="T11" fmla="*/ 689 h 690"/>
                  <a:gd name="T12" fmla="*/ 38 w 1491"/>
                  <a:gd name="T13" fmla="*/ 335 h 690"/>
                  <a:gd name="T14" fmla="*/ 187 w 1491"/>
                  <a:gd name="T15" fmla="*/ 186 h 690"/>
                  <a:gd name="T16" fmla="*/ 1323 w 1491"/>
                  <a:gd name="T17" fmla="*/ 186 h 690"/>
                  <a:gd name="T18" fmla="*/ 1472 w 1491"/>
                  <a:gd name="T19" fmla="*/ 335 h 690"/>
                  <a:gd name="T20" fmla="*/ 1472 w 1491"/>
                  <a:gd name="T21" fmla="*/ 689 h 690"/>
                  <a:gd name="T22" fmla="*/ 1490 w 1491"/>
                  <a:gd name="T23" fmla="*/ 596 h 690"/>
                  <a:gd name="T24" fmla="*/ 1490 w 1491"/>
                  <a:gd name="T25" fmla="*/ 149 h 690"/>
                  <a:gd name="T26" fmla="*/ 1341 w 1491"/>
                  <a:gd name="T27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1" h="690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0" y="633"/>
                      <a:pt x="19" y="651"/>
                      <a:pt x="38" y="689"/>
                    </a:cubicBezTo>
                    <a:cubicBezTo>
                      <a:pt x="38" y="335"/>
                      <a:pt x="38" y="335"/>
                      <a:pt x="38" y="335"/>
                    </a:cubicBez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689"/>
                      <a:pt x="1472" y="689"/>
                      <a:pt x="1472" y="689"/>
                    </a:cubicBezTo>
                    <a:cubicBezTo>
                      <a:pt x="1490" y="651"/>
                      <a:pt x="1490" y="633"/>
                      <a:pt x="1490" y="596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6" name="Freeform: Shape 9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1031146"/>
              </a:xfrm>
              <a:custGeom>
                <a:avLst/>
                <a:gdLst>
                  <a:gd name="T0" fmla="*/ 3035 w 3036"/>
                  <a:gd name="T1" fmla="*/ 1936 h 2085"/>
                  <a:gd name="T2" fmla="*/ 3035 w 3036"/>
                  <a:gd name="T3" fmla="*/ 1936 h 2085"/>
                  <a:gd name="T4" fmla="*/ 2886 w 3036"/>
                  <a:gd name="T5" fmla="*/ 2084 h 2085"/>
                  <a:gd name="T6" fmla="*/ 167 w 3036"/>
                  <a:gd name="T7" fmla="*/ 2084 h 2085"/>
                  <a:gd name="T8" fmla="*/ 0 w 3036"/>
                  <a:gd name="T9" fmla="*/ 1936 h 2085"/>
                  <a:gd name="T10" fmla="*/ 0 w 3036"/>
                  <a:gd name="T11" fmla="*/ 149 h 2085"/>
                  <a:gd name="T12" fmla="*/ 167 w 3036"/>
                  <a:gd name="T13" fmla="*/ 0 h 2085"/>
                  <a:gd name="T14" fmla="*/ 2886 w 3036"/>
                  <a:gd name="T15" fmla="*/ 0 h 2085"/>
                  <a:gd name="T16" fmla="*/ 3035 w 3036"/>
                  <a:gd name="T17" fmla="*/ 149 h 2085"/>
                  <a:gd name="T18" fmla="*/ 3035 w 3036"/>
                  <a:gd name="T19" fmla="*/ 1936 h 2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6" h="2085">
                    <a:moveTo>
                      <a:pt x="3035" y="1936"/>
                    </a:moveTo>
                    <a:lnTo>
                      <a:pt x="3035" y="1936"/>
                    </a:lnTo>
                    <a:cubicBezTo>
                      <a:pt x="3035" y="2029"/>
                      <a:pt x="2979" y="2084"/>
                      <a:pt x="2886" y="2084"/>
                    </a:cubicBezTo>
                    <a:cubicBezTo>
                      <a:pt x="167" y="2084"/>
                      <a:pt x="167" y="2084"/>
                      <a:pt x="167" y="2084"/>
                    </a:cubicBezTo>
                    <a:cubicBezTo>
                      <a:pt x="74" y="2084"/>
                      <a:pt x="0" y="2029"/>
                      <a:pt x="0" y="1936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74"/>
                      <a:pt x="74" y="0"/>
                      <a:pt x="167" y="0"/>
                    </a:cubicBezTo>
                    <a:cubicBezTo>
                      <a:pt x="2886" y="0"/>
                      <a:pt x="2886" y="0"/>
                      <a:pt x="2886" y="0"/>
                    </a:cubicBezTo>
                    <a:cubicBezTo>
                      <a:pt x="2979" y="0"/>
                      <a:pt x="3035" y="74"/>
                      <a:pt x="3035" y="149"/>
                    </a:cubicBezTo>
                    <a:cubicBezTo>
                      <a:pt x="3035" y="1936"/>
                      <a:pt x="3035" y="1936"/>
                      <a:pt x="3035" y="1936"/>
                    </a:cubicBezTo>
                  </a:path>
                </a:pathLst>
              </a:custGeom>
              <a:solidFill>
                <a:srgbClr val="384D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7" name="Freeform: Shape 100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525383"/>
              </a:xfrm>
              <a:custGeom>
                <a:avLst/>
                <a:gdLst>
                  <a:gd name="T0" fmla="*/ 3035 w 3036"/>
                  <a:gd name="T1" fmla="*/ 1061 h 1062"/>
                  <a:gd name="T2" fmla="*/ 3035 w 3036"/>
                  <a:gd name="T3" fmla="*/ 1061 h 1062"/>
                  <a:gd name="T4" fmla="*/ 3035 w 3036"/>
                  <a:gd name="T5" fmla="*/ 149 h 1062"/>
                  <a:gd name="T6" fmla="*/ 2886 w 3036"/>
                  <a:gd name="T7" fmla="*/ 0 h 1062"/>
                  <a:gd name="T8" fmla="*/ 167 w 3036"/>
                  <a:gd name="T9" fmla="*/ 0 h 1062"/>
                  <a:gd name="T10" fmla="*/ 0 w 3036"/>
                  <a:gd name="T11" fmla="*/ 149 h 1062"/>
                  <a:gd name="T12" fmla="*/ 0 w 3036"/>
                  <a:gd name="T13" fmla="*/ 1061 h 1062"/>
                  <a:gd name="T14" fmla="*/ 3035 w 3036"/>
                  <a:gd name="T15" fmla="*/ 10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1062">
                    <a:moveTo>
                      <a:pt x="3035" y="1061"/>
                    </a:moveTo>
                    <a:lnTo>
                      <a:pt x="3035" y="1061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3035" y="1061"/>
                      <a:pt x="3035" y="1061"/>
                      <a:pt x="3035" y="1061"/>
                    </a:cubicBezTo>
                  </a:path>
                </a:pathLst>
              </a:custGeom>
              <a:solidFill>
                <a:srgbClr val="2A384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8" name="Freeform: Shape 101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3035 w 3036"/>
                  <a:gd name="T1" fmla="*/ 986 h 987"/>
                  <a:gd name="T2" fmla="*/ 3035 w 3036"/>
                  <a:gd name="T3" fmla="*/ 986 h 987"/>
                  <a:gd name="T4" fmla="*/ 3035 w 3036"/>
                  <a:gd name="T5" fmla="*/ 149 h 987"/>
                  <a:gd name="T6" fmla="*/ 2886 w 3036"/>
                  <a:gd name="T7" fmla="*/ 0 h 987"/>
                  <a:gd name="T8" fmla="*/ 167 w 3036"/>
                  <a:gd name="T9" fmla="*/ 0 h 987"/>
                  <a:gd name="T10" fmla="*/ 0 w 3036"/>
                  <a:gd name="T11" fmla="*/ 149 h 987"/>
                  <a:gd name="T12" fmla="*/ 0 w 3036"/>
                  <a:gd name="T13" fmla="*/ 986 h 987"/>
                  <a:gd name="T14" fmla="*/ 3035 w 3036"/>
                  <a:gd name="T15" fmla="*/ 986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6" h="987">
                    <a:moveTo>
                      <a:pt x="3035" y="986"/>
                    </a:moveTo>
                    <a:lnTo>
                      <a:pt x="3035" y="986"/>
                    </a:ln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4" y="0"/>
                      <a:pt x="0" y="74"/>
                      <a:pt x="0" y="149"/>
                    </a:cubicBezTo>
                    <a:cubicBezTo>
                      <a:pt x="0" y="986"/>
                      <a:pt x="0" y="986"/>
                      <a:pt x="0" y="986"/>
                    </a:cubicBezTo>
                    <a:cubicBezTo>
                      <a:pt x="3035" y="986"/>
                      <a:pt x="3035" y="986"/>
                      <a:pt x="3035" y="986"/>
                    </a:cubicBezTo>
                  </a:path>
                </a:pathLst>
              </a:custGeom>
              <a:solidFill>
                <a:srgbClr val="53627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9" name="Freeform: Shape 102"/>
              <p:cNvSpPr>
                <a:spLocks/>
              </p:cNvSpPr>
              <p:nvPr/>
            </p:nvSpPr>
            <p:spPr bwMode="auto">
              <a:xfrm>
                <a:off x="9645277" y="3040536"/>
                <a:ext cx="339949" cy="176582"/>
              </a:xfrm>
              <a:custGeom>
                <a:avLst/>
                <a:gdLst>
                  <a:gd name="T0" fmla="*/ 0 w 690"/>
                  <a:gd name="T1" fmla="*/ 0 h 355"/>
                  <a:gd name="T2" fmla="*/ 0 w 690"/>
                  <a:gd name="T3" fmla="*/ 0 h 355"/>
                  <a:gd name="T4" fmla="*/ 0 w 690"/>
                  <a:gd name="T5" fmla="*/ 18 h 355"/>
                  <a:gd name="T6" fmla="*/ 354 w 690"/>
                  <a:gd name="T7" fmla="*/ 354 h 355"/>
                  <a:gd name="T8" fmla="*/ 689 w 690"/>
                  <a:gd name="T9" fmla="*/ 18 h 355"/>
                  <a:gd name="T10" fmla="*/ 689 w 690"/>
                  <a:gd name="T11" fmla="*/ 0 h 355"/>
                  <a:gd name="T12" fmla="*/ 0 w 690"/>
                  <a:gd name="T13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0"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18"/>
                    </a:lnTo>
                    <a:cubicBezTo>
                      <a:pt x="0" y="205"/>
                      <a:pt x="168" y="354"/>
                      <a:pt x="354" y="354"/>
                    </a:cubicBezTo>
                    <a:cubicBezTo>
                      <a:pt x="541" y="354"/>
                      <a:pt x="689" y="205"/>
                      <a:pt x="689" y="18"/>
                    </a:cubicBez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0" name="Freeform: Shape 10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1" name="Freeform: Shape 104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242 h 243"/>
                  <a:gd name="T2" fmla="*/ 0 w 765"/>
                  <a:gd name="T3" fmla="*/ 242 h 243"/>
                  <a:gd name="T4" fmla="*/ 0 w 765"/>
                  <a:gd name="T5" fmla="*/ 0 h 243"/>
                  <a:gd name="T6" fmla="*/ 764 w 765"/>
                  <a:gd name="T7" fmla="*/ 0 h 243"/>
                  <a:gd name="T8" fmla="*/ 764 w 765"/>
                  <a:gd name="T9" fmla="*/ 24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243">
                    <a:moveTo>
                      <a:pt x="764" y="242"/>
                    </a:moveTo>
                    <a:lnTo>
                      <a:pt x="0" y="242"/>
                    </a:lnTo>
                    <a:lnTo>
                      <a:pt x="0" y="0"/>
                    </a:lnTo>
                    <a:lnTo>
                      <a:pt x="764" y="0"/>
                    </a:lnTo>
                    <a:lnTo>
                      <a:pt x="764" y="242"/>
                    </a:lnTo>
                  </a:path>
                </a:pathLst>
              </a:custGeom>
              <a:solidFill>
                <a:srgbClr val="FECD8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2" name="Freeform: Shape 105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167 w 317"/>
                  <a:gd name="T7" fmla="*/ 297 h 298"/>
                  <a:gd name="T8" fmla="*/ 316 w 317"/>
                  <a:gd name="T9" fmla="*/ 297 h 298"/>
                  <a:gd name="T10" fmla="*/ 0 w 317"/>
                  <a:gd name="T11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42"/>
                      <a:pt x="74" y="297"/>
                      <a:pt x="167" y="297"/>
                    </a:cubicBezTo>
                    <a:cubicBezTo>
                      <a:pt x="316" y="297"/>
                      <a:pt x="316" y="297"/>
                      <a:pt x="316" y="297"/>
                    </a:cubicBez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3" name="Freeform: Shape 106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0 w 336"/>
                  <a:gd name="T1" fmla="*/ 334 h 335"/>
                  <a:gd name="T2" fmla="*/ 0 w 336"/>
                  <a:gd name="T3" fmla="*/ 334 h 335"/>
                  <a:gd name="T4" fmla="*/ 186 w 336"/>
                  <a:gd name="T5" fmla="*/ 334 h 335"/>
                  <a:gd name="T6" fmla="*/ 335 w 336"/>
                  <a:gd name="T7" fmla="*/ 186 h 335"/>
                  <a:gd name="T8" fmla="*/ 335 w 336"/>
                  <a:gd name="T9" fmla="*/ 0 h 335"/>
                  <a:gd name="T10" fmla="*/ 0 w 336"/>
                  <a:gd name="T11" fmla="*/ 33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" h="335">
                    <a:moveTo>
                      <a:pt x="0" y="334"/>
                    </a:moveTo>
                    <a:lnTo>
                      <a:pt x="0" y="334"/>
                    </a:ln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solidFill>
                <a:srgbClr val="FBB25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4" name="Freeform: Shape 107"/>
              <p:cNvSpPr>
                <a:spLocks/>
              </p:cNvSpPr>
              <p:nvPr/>
            </p:nvSpPr>
            <p:spPr bwMode="auto">
              <a:xfrm>
                <a:off x="8329064" y="2074792"/>
                <a:ext cx="1122268" cy="1399567"/>
              </a:xfrm>
              <a:custGeom>
                <a:avLst/>
                <a:gdLst>
                  <a:gd name="T0" fmla="*/ 0 w 2272"/>
                  <a:gd name="T1" fmla="*/ 2346 h 2831"/>
                  <a:gd name="T2" fmla="*/ 1508 w 2272"/>
                  <a:gd name="T3" fmla="*/ 2830 h 2831"/>
                  <a:gd name="T4" fmla="*/ 1508 w 2272"/>
                  <a:gd name="T5" fmla="*/ 2830 h 2831"/>
                  <a:gd name="T6" fmla="*/ 0 w 2272"/>
                  <a:gd name="T7" fmla="*/ 2346 h 2831"/>
                  <a:gd name="T8" fmla="*/ 651 w 2272"/>
                  <a:gd name="T9" fmla="*/ 968 h 2831"/>
                  <a:gd name="T10" fmla="*/ 689 w 2272"/>
                  <a:gd name="T11" fmla="*/ 1024 h 2831"/>
                  <a:gd name="T12" fmla="*/ 689 w 2272"/>
                  <a:gd name="T13" fmla="*/ 1024 h 2831"/>
                  <a:gd name="T14" fmla="*/ 651 w 2272"/>
                  <a:gd name="T15" fmla="*/ 968 h 2831"/>
                  <a:gd name="T16" fmla="*/ 1824 w 2272"/>
                  <a:gd name="T17" fmla="*/ 0 h 2831"/>
                  <a:gd name="T18" fmla="*/ 521 w 2272"/>
                  <a:gd name="T19" fmla="*/ 689 h 2831"/>
                  <a:gd name="T20" fmla="*/ 1824 w 2272"/>
                  <a:gd name="T21" fmla="*/ 0 h 2831"/>
                  <a:gd name="T22" fmla="*/ 2271 w 2272"/>
                  <a:gd name="T23" fmla="*/ 875 h 2831"/>
                  <a:gd name="T24" fmla="*/ 2271 w 2272"/>
                  <a:gd name="T25" fmla="*/ 875 h 2831"/>
                  <a:gd name="T26" fmla="*/ 1824 w 2272"/>
                  <a:gd name="T27" fmla="*/ 0 h 2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72" h="2831">
                    <a:moveTo>
                      <a:pt x="0" y="2346"/>
                    </a:moveTo>
                    <a:lnTo>
                      <a:pt x="1508" y="2830"/>
                    </a:lnTo>
                    <a:lnTo>
                      <a:pt x="1508" y="2830"/>
                    </a:lnTo>
                    <a:lnTo>
                      <a:pt x="0" y="2346"/>
                    </a:lnTo>
                    <a:close/>
                    <a:moveTo>
                      <a:pt x="651" y="968"/>
                    </a:moveTo>
                    <a:lnTo>
                      <a:pt x="689" y="1024"/>
                    </a:lnTo>
                    <a:lnTo>
                      <a:pt x="689" y="1024"/>
                    </a:lnTo>
                    <a:lnTo>
                      <a:pt x="651" y="968"/>
                    </a:lnTo>
                    <a:close/>
                    <a:moveTo>
                      <a:pt x="1824" y="0"/>
                    </a:moveTo>
                    <a:lnTo>
                      <a:pt x="521" y="689"/>
                    </a:lnTo>
                    <a:lnTo>
                      <a:pt x="1824" y="0"/>
                    </a:lnTo>
                    <a:lnTo>
                      <a:pt x="2271" y="875"/>
                    </a:lnTo>
                    <a:lnTo>
                      <a:pt x="2271" y="875"/>
                    </a:lnTo>
                    <a:lnTo>
                      <a:pt x="1824" y="0"/>
                    </a:lnTo>
                    <a:close/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5" name="Freeform: Shape 108"/>
              <p:cNvSpPr>
                <a:spLocks/>
              </p:cNvSpPr>
              <p:nvPr/>
            </p:nvSpPr>
            <p:spPr bwMode="auto">
              <a:xfrm>
                <a:off x="8329064" y="3234557"/>
                <a:ext cx="745273" cy="239801"/>
              </a:xfrm>
              <a:custGeom>
                <a:avLst/>
                <a:gdLst>
                  <a:gd name="T0" fmla="*/ 0 w 1509"/>
                  <a:gd name="T1" fmla="*/ 0 h 485"/>
                  <a:gd name="T2" fmla="*/ 1508 w 1509"/>
                  <a:gd name="T3" fmla="*/ 484 h 485"/>
                  <a:gd name="T4" fmla="*/ 1508 w 1509"/>
                  <a:gd name="T5" fmla="*/ 484 h 485"/>
                  <a:gd name="T6" fmla="*/ 0 w 1509"/>
                  <a:gd name="T7" fmla="*/ 0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09" h="485">
                    <a:moveTo>
                      <a:pt x="0" y="0"/>
                    </a:moveTo>
                    <a:lnTo>
                      <a:pt x="1508" y="484"/>
                    </a:lnTo>
                    <a:lnTo>
                      <a:pt x="1508" y="48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6" name="Freeform: Shape 109"/>
              <p:cNvSpPr>
                <a:spLocks/>
              </p:cNvSpPr>
              <p:nvPr/>
            </p:nvSpPr>
            <p:spPr bwMode="auto">
              <a:xfrm>
                <a:off x="8651580" y="2554394"/>
                <a:ext cx="19613" cy="28339"/>
              </a:xfrm>
              <a:custGeom>
                <a:avLst/>
                <a:gdLst>
                  <a:gd name="T0" fmla="*/ 0 w 39"/>
                  <a:gd name="T1" fmla="*/ 0 h 57"/>
                  <a:gd name="T2" fmla="*/ 38 w 39"/>
                  <a:gd name="T3" fmla="*/ 56 h 57"/>
                  <a:gd name="T4" fmla="*/ 38 w 39"/>
                  <a:gd name="T5" fmla="*/ 56 h 57"/>
                  <a:gd name="T6" fmla="*/ 0 w 39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7">
                    <a:moveTo>
                      <a:pt x="0" y="0"/>
                    </a:moveTo>
                    <a:lnTo>
                      <a:pt x="38" y="56"/>
                    </a:lnTo>
                    <a:lnTo>
                      <a:pt x="38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7" name="Freeform: Shape 110"/>
              <p:cNvSpPr>
                <a:spLocks/>
              </p:cNvSpPr>
              <p:nvPr/>
            </p:nvSpPr>
            <p:spPr bwMode="auto">
              <a:xfrm>
                <a:off x="8588385" y="2074792"/>
                <a:ext cx="865126" cy="433821"/>
              </a:xfrm>
              <a:custGeom>
                <a:avLst/>
                <a:gdLst>
                  <a:gd name="T0" fmla="*/ 1303 w 1751"/>
                  <a:gd name="T1" fmla="*/ 0 h 876"/>
                  <a:gd name="T2" fmla="*/ 0 w 1751"/>
                  <a:gd name="T3" fmla="*/ 689 h 876"/>
                  <a:gd name="T4" fmla="*/ 1303 w 1751"/>
                  <a:gd name="T5" fmla="*/ 0 h 876"/>
                  <a:gd name="T6" fmla="*/ 1750 w 1751"/>
                  <a:gd name="T7" fmla="*/ 875 h 876"/>
                  <a:gd name="T8" fmla="*/ 1750 w 1751"/>
                  <a:gd name="T9" fmla="*/ 875 h 876"/>
                  <a:gd name="T10" fmla="*/ 1303 w 1751"/>
                  <a:gd name="T11" fmla="*/ 0 h 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1" h="876">
                    <a:moveTo>
                      <a:pt x="1303" y="0"/>
                    </a:moveTo>
                    <a:lnTo>
                      <a:pt x="0" y="689"/>
                    </a:lnTo>
                    <a:lnTo>
                      <a:pt x="1303" y="0"/>
                    </a:lnTo>
                    <a:lnTo>
                      <a:pt x="1750" y="875"/>
                    </a:lnTo>
                    <a:lnTo>
                      <a:pt x="1750" y="875"/>
                    </a:lnTo>
                    <a:lnTo>
                      <a:pt x="1303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8" name="Freeform: Shape 112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9" name="Freeform: Shape 113"/>
              <p:cNvSpPr>
                <a:spLocks/>
              </p:cNvSpPr>
              <p:nvPr/>
            </p:nvSpPr>
            <p:spPr bwMode="auto">
              <a:xfrm>
                <a:off x="8485964" y="2720075"/>
                <a:ext cx="185229" cy="425101"/>
              </a:xfrm>
              <a:custGeom>
                <a:avLst/>
                <a:gdLst>
                  <a:gd name="T0" fmla="*/ 261 w 374"/>
                  <a:gd name="T1" fmla="*/ 0 h 858"/>
                  <a:gd name="T2" fmla="*/ 0 w 374"/>
                  <a:gd name="T3" fmla="*/ 819 h 858"/>
                  <a:gd name="T4" fmla="*/ 112 w 374"/>
                  <a:gd name="T5" fmla="*/ 857 h 858"/>
                  <a:gd name="T6" fmla="*/ 373 w 374"/>
                  <a:gd name="T7" fmla="*/ 38 h 858"/>
                  <a:gd name="T8" fmla="*/ 261 w 374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4" h="858">
                    <a:moveTo>
                      <a:pt x="261" y="0"/>
                    </a:moveTo>
                    <a:lnTo>
                      <a:pt x="0" y="819"/>
                    </a:lnTo>
                    <a:lnTo>
                      <a:pt x="112" y="857"/>
                    </a:lnTo>
                    <a:lnTo>
                      <a:pt x="373" y="38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0" name="Freeform: Shape 114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1" name="Freeform: Shape 115"/>
              <p:cNvSpPr>
                <a:spLocks/>
              </p:cNvSpPr>
              <p:nvPr/>
            </p:nvSpPr>
            <p:spPr bwMode="auto">
              <a:xfrm>
                <a:off x="8642863" y="2720075"/>
                <a:ext cx="119855" cy="313921"/>
              </a:xfrm>
              <a:custGeom>
                <a:avLst/>
                <a:gdLst>
                  <a:gd name="T0" fmla="*/ 205 w 243"/>
                  <a:gd name="T1" fmla="*/ 0 h 634"/>
                  <a:gd name="T2" fmla="*/ 0 w 243"/>
                  <a:gd name="T3" fmla="*/ 615 h 634"/>
                  <a:gd name="T4" fmla="*/ 56 w 243"/>
                  <a:gd name="T5" fmla="*/ 633 h 634"/>
                  <a:gd name="T6" fmla="*/ 242 w 243"/>
                  <a:gd name="T7" fmla="*/ 56 h 634"/>
                  <a:gd name="T8" fmla="*/ 205 w 243"/>
                  <a:gd name="T9" fmla="*/ 0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634">
                    <a:moveTo>
                      <a:pt x="205" y="0"/>
                    </a:moveTo>
                    <a:lnTo>
                      <a:pt x="0" y="615"/>
                    </a:lnTo>
                    <a:lnTo>
                      <a:pt x="56" y="633"/>
                    </a:lnTo>
                    <a:lnTo>
                      <a:pt x="242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2" name="Freeform: Shape 116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3" name="Freeform: Shape 117"/>
              <p:cNvSpPr>
                <a:spLocks/>
              </p:cNvSpPr>
              <p:nvPr/>
            </p:nvSpPr>
            <p:spPr bwMode="auto">
              <a:xfrm>
                <a:off x="8577488" y="3060157"/>
                <a:ext cx="259321" cy="239801"/>
              </a:xfrm>
              <a:custGeom>
                <a:avLst/>
                <a:gdLst>
                  <a:gd name="T0" fmla="*/ 112 w 523"/>
                  <a:gd name="T1" fmla="*/ 0 h 484"/>
                  <a:gd name="T2" fmla="*/ 0 w 523"/>
                  <a:gd name="T3" fmla="*/ 353 h 484"/>
                  <a:gd name="T4" fmla="*/ 410 w 523"/>
                  <a:gd name="T5" fmla="*/ 483 h 484"/>
                  <a:gd name="T6" fmla="*/ 522 w 523"/>
                  <a:gd name="T7" fmla="*/ 129 h 484"/>
                  <a:gd name="T8" fmla="*/ 112 w 523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3" h="484">
                    <a:moveTo>
                      <a:pt x="112" y="0"/>
                    </a:moveTo>
                    <a:lnTo>
                      <a:pt x="0" y="353"/>
                    </a:lnTo>
                    <a:lnTo>
                      <a:pt x="410" y="483"/>
                    </a:lnTo>
                    <a:lnTo>
                      <a:pt x="522" y="129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4" name="Freeform: Shape 118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5" name="Freeform: Shape 119"/>
              <p:cNvSpPr>
                <a:spLocks/>
              </p:cNvSpPr>
              <p:nvPr/>
            </p:nvSpPr>
            <p:spPr bwMode="auto">
              <a:xfrm>
                <a:off x="8688626" y="2774575"/>
                <a:ext cx="102420" cy="276862"/>
              </a:xfrm>
              <a:custGeom>
                <a:avLst/>
                <a:gdLst>
                  <a:gd name="T0" fmla="*/ 168 w 206"/>
                  <a:gd name="T1" fmla="*/ 0 h 559"/>
                  <a:gd name="T2" fmla="*/ 0 w 206"/>
                  <a:gd name="T3" fmla="*/ 540 h 559"/>
                  <a:gd name="T4" fmla="*/ 56 w 206"/>
                  <a:gd name="T5" fmla="*/ 558 h 559"/>
                  <a:gd name="T6" fmla="*/ 205 w 206"/>
                  <a:gd name="T7" fmla="*/ 56 h 559"/>
                  <a:gd name="T8" fmla="*/ 168 w 206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559">
                    <a:moveTo>
                      <a:pt x="168" y="0"/>
                    </a:moveTo>
                    <a:lnTo>
                      <a:pt x="0" y="540"/>
                    </a:lnTo>
                    <a:lnTo>
                      <a:pt x="56" y="558"/>
                    </a:lnTo>
                    <a:lnTo>
                      <a:pt x="205" y="56"/>
                    </a:lnTo>
                    <a:lnTo>
                      <a:pt x="168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6" name="Freeform: Shape 120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7" name="Freeform: Shape 121"/>
              <p:cNvSpPr>
                <a:spLocks/>
              </p:cNvSpPr>
              <p:nvPr/>
            </p:nvSpPr>
            <p:spPr bwMode="auto">
              <a:xfrm>
                <a:off x="8734388" y="2829076"/>
                <a:ext cx="82808" cy="231081"/>
              </a:xfrm>
              <a:custGeom>
                <a:avLst/>
                <a:gdLst>
                  <a:gd name="T0" fmla="*/ 149 w 169"/>
                  <a:gd name="T1" fmla="*/ 0 h 467"/>
                  <a:gd name="T2" fmla="*/ 0 w 169"/>
                  <a:gd name="T3" fmla="*/ 446 h 467"/>
                  <a:gd name="T4" fmla="*/ 37 w 169"/>
                  <a:gd name="T5" fmla="*/ 466 h 467"/>
                  <a:gd name="T6" fmla="*/ 168 w 169"/>
                  <a:gd name="T7" fmla="*/ 56 h 467"/>
                  <a:gd name="T8" fmla="*/ 149 w 169"/>
                  <a:gd name="T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467">
                    <a:moveTo>
                      <a:pt x="149" y="0"/>
                    </a:moveTo>
                    <a:lnTo>
                      <a:pt x="0" y="446"/>
                    </a:lnTo>
                    <a:lnTo>
                      <a:pt x="37" y="466"/>
                    </a:lnTo>
                    <a:lnTo>
                      <a:pt x="168" y="56"/>
                    </a:lnTo>
                    <a:lnTo>
                      <a:pt x="149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8" name="Freeform: Shape 122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9" name="Freeform: Shape 123"/>
              <p:cNvSpPr>
                <a:spLocks/>
              </p:cNvSpPr>
              <p:nvPr/>
            </p:nvSpPr>
            <p:spPr bwMode="auto">
              <a:xfrm>
                <a:off x="8780151" y="2885756"/>
                <a:ext cx="74091" cy="194020"/>
              </a:xfrm>
              <a:custGeom>
                <a:avLst/>
                <a:gdLst>
                  <a:gd name="T0" fmla="*/ 112 w 150"/>
                  <a:gd name="T1" fmla="*/ 0 h 391"/>
                  <a:gd name="T2" fmla="*/ 0 w 150"/>
                  <a:gd name="T3" fmla="*/ 372 h 391"/>
                  <a:gd name="T4" fmla="*/ 37 w 150"/>
                  <a:gd name="T5" fmla="*/ 390 h 391"/>
                  <a:gd name="T6" fmla="*/ 149 w 150"/>
                  <a:gd name="T7" fmla="*/ 74 h 391"/>
                  <a:gd name="T8" fmla="*/ 112 w 150"/>
                  <a:gd name="T9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91">
                    <a:moveTo>
                      <a:pt x="112" y="0"/>
                    </a:moveTo>
                    <a:lnTo>
                      <a:pt x="0" y="372"/>
                    </a:lnTo>
                    <a:lnTo>
                      <a:pt x="37" y="390"/>
                    </a:lnTo>
                    <a:lnTo>
                      <a:pt x="149" y="74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0" name="Freeform: Shape 124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1" name="Freeform: Shape 125"/>
              <p:cNvSpPr>
                <a:spLocks/>
              </p:cNvSpPr>
              <p:nvPr/>
            </p:nvSpPr>
            <p:spPr bwMode="auto">
              <a:xfrm>
                <a:off x="8825913" y="2948975"/>
                <a:ext cx="56658" cy="137341"/>
              </a:xfrm>
              <a:custGeom>
                <a:avLst/>
                <a:gdLst>
                  <a:gd name="T0" fmla="*/ 75 w 113"/>
                  <a:gd name="T1" fmla="*/ 0 h 280"/>
                  <a:gd name="T2" fmla="*/ 0 w 113"/>
                  <a:gd name="T3" fmla="*/ 260 h 280"/>
                  <a:gd name="T4" fmla="*/ 38 w 113"/>
                  <a:gd name="T5" fmla="*/ 279 h 280"/>
                  <a:gd name="T6" fmla="*/ 112 w 113"/>
                  <a:gd name="T7" fmla="*/ 55 h 280"/>
                  <a:gd name="T8" fmla="*/ 75 w 113"/>
                  <a:gd name="T9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80">
                    <a:moveTo>
                      <a:pt x="75" y="0"/>
                    </a:moveTo>
                    <a:lnTo>
                      <a:pt x="0" y="260"/>
                    </a:lnTo>
                    <a:lnTo>
                      <a:pt x="38" y="279"/>
                    </a:lnTo>
                    <a:lnTo>
                      <a:pt x="112" y="55"/>
                    </a:lnTo>
                    <a:lnTo>
                      <a:pt x="7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2" name="Freeform: Shape 126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3" name="Freeform: Shape 127"/>
              <p:cNvSpPr>
                <a:spLocks/>
              </p:cNvSpPr>
              <p:nvPr/>
            </p:nvSpPr>
            <p:spPr bwMode="auto">
              <a:xfrm>
                <a:off x="8799763" y="3003476"/>
                <a:ext cx="111138" cy="305201"/>
              </a:xfrm>
              <a:custGeom>
                <a:avLst/>
                <a:gdLst>
                  <a:gd name="T0" fmla="*/ 205 w 225"/>
                  <a:gd name="T1" fmla="*/ 0 h 616"/>
                  <a:gd name="T2" fmla="*/ 0 w 225"/>
                  <a:gd name="T3" fmla="*/ 596 h 616"/>
                  <a:gd name="T4" fmla="*/ 56 w 225"/>
                  <a:gd name="T5" fmla="*/ 615 h 616"/>
                  <a:gd name="T6" fmla="*/ 224 w 225"/>
                  <a:gd name="T7" fmla="*/ 56 h 616"/>
                  <a:gd name="T8" fmla="*/ 205 w 225"/>
                  <a:gd name="T9" fmla="*/ 0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16">
                    <a:moveTo>
                      <a:pt x="205" y="0"/>
                    </a:moveTo>
                    <a:lnTo>
                      <a:pt x="0" y="596"/>
                    </a:lnTo>
                    <a:lnTo>
                      <a:pt x="56" y="615"/>
                    </a:lnTo>
                    <a:lnTo>
                      <a:pt x="224" y="56"/>
                    </a:lnTo>
                    <a:lnTo>
                      <a:pt x="205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4" name="Freeform: Shape 128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5" name="Freeform: Shape 129"/>
              <p:cNvSpPr>
                <a:spLocks/>
              </p:cNvSpPr>
              <p:nvPr/>
            </p:nvSpPr>
            <p:spPr bwMode="auto">
              <a:xfrm>
                <a:off x="8891287" y="3123376"/>
                <a:ext cx="82808" cy="213641"/>
              </a:xfrm>
              <a:custGeom>
                <a:avLst/>
                <a:gdLst>
                  <a:gd name="T0" fmla="*/ 130 w 168"/>
                  <a:gd name="T1" fmla="*/ 0 h 430"/>
                  <a:gd name="T2" fmla="*/ 0 w 168"/>
                  <a:gd name="T3" fmla="*/ 410 h 430"/>
                  <a:gd name="T4" fmla="*/ 56 w 168"/>
                  <a:gd name="T5" fmla="*/ 429 h 430"/>
                  <a:gd name="T6" fmla="*/ 167 w 168"/>
                  <a:gd name="T7" fmla="*/ 56 h 430"/>
                  <a:gd name="T8" fmla="*/ 130 w 168"/>
                  <a:gd name="T9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430">
                    <a:moveTo>
                      <a:pt x="130" y="0"/>
                    </a:moveTo>
                    <a:lnTo>
                      <a:pt x="0" y="410"/>
                    </a:lnTo>
                    <a:lnTo>
                      <a:pt x="56" y="429"/>
                    </a:lnTo>
                    <a:lnTo>
                      <a:pt x="167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6" name="Freeform: Shape 130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7" name="Freeform: Shape 131"/>
              <p:cNvSpPr>
                <a:spLocks/>
              </p:cNvSpPr>
              <p:nvPr/>
            </p:nvSpPr>
            <p:spPr bwMode="auto">
              <a:xfrm>
                <a:off x="8937050" y="3180057"/>
                <a:ext cx="65375" cy="176582"/>
              </a:xfrm>
              <a:custGeom>
                <a:avLst/>
                <a:gdLst>
                  <a:gd name="T0" fmla="*/ 112 w 131"/>
                  <a:gd name="T1" fmla="*/ 0 h 355"/>
                  <a:gd name="T2" fmla="*/ 0 w 131"/>
                  <a:gd name="T3" fmla="*/ 335 h 355"/>
                  <a:gd name="T4" fmla="*/ 37 w 131"/>
                  <a:gd name="T5" fmla="*/ 354 h 355"/>
                  <a:gd name="T6" fmla="*/ 130 w 131"/>
                  <a:gd name="T7" fmla="*/ 56 h 355"/>
                  <a:gd name="T8" fmla="*/ 112 w 131"/>
                  <a:gd name="T9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55">
                    <a:moveTo>
                      <a:pt x="112" y="0"/>
                    </a:moveTo>
                    <a:lnTo>
                      <a:pt x="0" y="335"/>
                    </a:lnTo>
                    <a:lnTo>
                      <a:pt x="37" y="354"/>
                    </a:lnTo>
                    <a:lnTo>
                      <a:pt x="130" y="56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8" name="Freeform: Shape 132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9" name="Freeform: Shape 133"/>
              <p:cNvSpPr>
                <a:spLocks/>
              </p:cNvSpPr>
              <p:nvPr/>
            </p:nvSpPr>
            <p:spPr bwMode="auto">
              <a:xfrm>
                <a:off x="8982812" y="3234557"/>
                <a:ext cx="56658" cy="128620"/>
              </a:xfrm>
              <a:custGeom>
                <a:avLst/>
                <a:gdLst>
                  <a:gd name="T0" fmla="*/ 74 w 113"/>
                  <a:gd name="T1" fmla="*/ 0 h 262"/>
                  <a:gd name="T2" fmla="*/ 0 w 113"/>
                  <a:gd name="T3" fmla="*/ 242 h 262"/>
                  <a:gd name="T4" fmla="*/ 37 w 113"/>
                  <a:gd name="T5" fmla="*/ 261 h 262"/>
                  <a:gd name="T6" fmla="*/ 112 w 113"/>
                  <a:gd name="T7" fmla="*/ 74 h 262"/>
                  <a:gd name="T8" fmla="*/ 74 w 113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62">
                    <a:moveTo>
                      <a:pt x="74" y="0"/>
                    </a:moveTo>
                    <a:lnTo>
                      <a:pt x="0" y="242"/>
                    </a:lnTo>
                    <a:lnTo>
                      <a:pt x="37" y="261"/>
                    </a:lnTo>
                    <a:lnTo>
                      <a:pt x="112" y="74"/>
                    </a:lnTo>
                    <a:lnTo>
                      <a:pt x="74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0" name="Freeform: Shape 134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1" name="Freeform: Shape 135"/>
              <p:cNvSpPr>
                <a:spLocks/>
              </p:cNvSpPr>
              <p:nvPr/>
            </p:nvSpPr>
            <p:spPr bwMode="auto">
              <a:xfrm>
                <a:off x="9028575" y="3299958"/>
                <a:ext cx="37045" cy="82840"/>
              </a:xfrm>
              <a:custGeom>
                <a:avLst/>
                <a:gdLst>
                  <a:gd name="T0" fmla="*/ 37 w 76"/>
                  <a:gd name="T1" fmla="*/ 0 h 169"/>
                  <a:gd name="T2" fmla="*/ 0 w 76"/>
                  <a:gd name="T3" fmla="*/ 149 h 169"/>
                  <a:gd name="T4" fmla="*/ 37 w 76"/>
                  <a:gd name="T5" fmla="*/ 168 h 169"/>
                  <a:gd name="T6" fmla="*/ 75 w 76"/>
                  <a:gd name="T7" fmla="*/ 56 h 169"/>
                  <a:gd name="T8" fmla="*/ 37 w 76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69">
                    <a:moveTo>
                      <a:pt x="37" y="0"/>
                    </a:moveTo>
                    <a:lnTo>
                      <a:pt x="0" y="149"/>
                    </a:lnTo>
                    <a:lnTo>
                      <a:pt x="37" y="168"/>
                    </a:lnTo>
                    <a:lnTo>
                      <a:pt x="75" y="56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2" name="Freeform: Shape 136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3" name="Freeform: Shape 137"/>
              <p:cNvSpPr>
                <a:spLocks/>
              </p:cNvSpPr>
              <p:nvPr/>
            </p:nvSpPr>
            <p:spPr bwMode="auto">
              <a:xfrm>
                <a:off x="9074337" y="3363177"/>
                <a:ext cx="2180" cy="28341"/>
              </a:xfrm>
              <a:custGeom>
                <a:avLst/>
                <a:gdLst>
                  <a:gd name="T0" fmla="*/ 0 w 1"/>
                  <a:gd name="T1" fmla="*/ 0 h 57"/>
                  <a:gd name="T2" fmla="*/ 0 w 1"/>
                  <a:gd name="T3" fmla="*/ 37 h 57"/>
                  <a:gd name="T4" fmla="*/ 0 w 1"/>
                  <a:gd name="T5" fmla="*/ 56 h 57"/>
                  <a:gd name="T6" fmla="*/ 0 w 1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57">
                    <a:moveTo>
                      <a:pt x="0" y="0"/>
                    </a:moveTo>
                    <a:lnTo>
                      <a:pt x="0" y="37"/>
                    </a:lnTo>
                    <a:lnTo>
                      <a:pt x="0" y="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505F6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4" name="Freeform: Shape 139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5" name="Freeform: Shape 140"/>
              <p:cNvSpPr>
                <a:spLocks/>
              </p:cNvSpPr>
              <p:nvPr/>
            </p:nvSpPr>
            <p:spPr bwMode="auto">
              <a:xfrm>
                <a:off x="8780151" y="2249193"/>
                <a:ext cx="405324" cy="248521"/>
              </a:xfrm>
              <a:custGeom>
                <a:avLst/>
                <a:gdLst>
                  <a:gd name="T0" fmla="*/ 763 w 820"/>
                  <a:gd name="T1" fmla="*/ 0 h 503"/>
                  <a:gd name="T2" fmla="*/ 0 w 820"/>
                  <a:gd name="T3" fmla="*/ 409 h 503"/>
                  <a:gd name="T4" fmla="*/ 37 w 820"/>
                  <a:gd name="T5" fmla="*/ 502 h 503"/>
                  <a:gd name="T6" fmla="*/ 819 w 820"/>
                  <a:gd name="T7" fmla="*/ 93 h 503"/>
                  <a:gd name="T8" fmla="*/ 763 w 820"/>
                  <a:gd name="T9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0" h="503">
                    <a:moveTo>
                      <a:pt x="763" y="0"/>
                    </a:moveTo>
                    <a:lnTo>
                      <a:pt x="0" y="409"/>
                    </a:lnTo>
                    <a:lnTo>
                      <a:pt x="37" y="502"/>
                    </a:lnTo>
                    <a:lnTo>
                      <a:pt x="819" y="93"/>
                    </a:lnTo>
                    <a:lnTo>
                      <a:pt x="76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6" name="Freeform: Shape 141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7" name="Freeform: Shape 142"/>
              <p:cNvSpPr>
                <a:spLocks/>
              </p:cNvSpPr>
              <p:nvPr/>
            </p:nvSpPr>
            <p:spPr bwMode="auto">
              <a:xfrm>
                <a:off x="8956662" y="2323313"/>
                <a:ext cx="331232" cy="185300"/>
              </a:xfrm>
              <a:custGeom>
                <a:avLst/>
                <a:gdLst>
                  <a:gd name="T0" fmla="*/ 651 w 671"/>
                  <a:gd name="T1" fmla="*/ 0 h 373"/>
                  <a:gd name="T2" fmla="*/ 0 w 671"/>
                  <a:gd name="T3" fmla="*/ 335 h 373"/>
                  <a:gd name="T4" fmla="*/ 37 w 671"/>
                  <a:gd name="T5" fmla="*/ 372 h 373"/>
                  <a:gd name="T6" fmla="*/ 670 w 671"/>
                  <a:gd name="T7" fmla="*/ 37 h 373"/>
                  <a:gd name="T8" fmla="*/ 651 w 671"/>
                  <a:gd name="T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73">
                    <a:moveTo>
                      <a:pt x="651" y="0"/>
                    </a:moveTo>
                    <a:lnTo>
                      <a:pt x="0" y="335"/>
                    </a:lnTo>
                    <a:lnTo>
                      <a:pt x="37" y="372"/>
                    </a:lnTo>
                    <a:lnTo>
                      <a:pt x="670" y="37"/>
                    </a:lnTo>
                    <a:lnTo>
                      <a:pt x="65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8" name="Freeform: Shape 143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9" name="Freeform: Shape 144"/>
              <p:cNvSpPr>
                <a:spLocks/>
              </p:cNvSpPr>
              <p:nvPr/>
            </p:nvSpPr>
            <p:spPr bwMode="auto">
              <a:xfrm>
                <a:off x="8762718" y="2497714"/>
                <a:ext cx="268036" cy="285581"/>
              </a:xfrm>
              <a:custGeom>
                <a:avLst/>
                <a:gdLst>
                  <a:gd name="T0" fmla="*/ 335 w 541"/>
                  <a:gd name="T1" fmla="*/ 0 h 579"/>
                  <a:gd name="T2" fmla="*/ 0 w 541"/>
                  <a:gd name="T3" fmla="*/ 187 h 579"/>
                  <a:gd name="T4" fmla="*/ 205 w 541"/>
                  <a:gd name="T5" fmla="*/ 578 h 579"/>
                  <a:gd name="T6" fmla="*/ 540 w 541"/>
                  <a:gd name="T7" fmla="*/ 392 h 579"/>
                  <a:gd name="T8" fmla="*/ 335 w 541"/>
                  <a:gd name="T9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1" h="579">
                    <a:moveTo>
                      <a:pt x="335" y="0"/>
                    </a:moveTo>
                    <a:lnTo>
                      <a:pt x="0" y="187"/>
                    </a:lnTo>
                    <a:lnTo>
                      <a:pt x="205" y="578"/>
                    </a:lnTo>
                    <a:lnTo>
                      <a:pt x="540" y="392"/>
                    </a:lnTo>
                    <a:lnTo>
                      <a:pt x="335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0" name="Freeform: Shape 145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1" name="Freeform: Shape 146"/>
              <p:cNvSpPr>
                <a:spLocks/>
              </p:cNvSpPr>
              <p:nvPr/>
            </p:nvSpPr>
            <p:spPr bwMode="auto">
              <a:xfrm>
                <a:off x="8982812" y="2360373"/>
                <a:ext cx="322516" cy="194022"/>
              </a:xfrm>
              <a:custGeom>
                <a:avLst/>
                <a:gdLst>
                  <a:gd name="T0" fmla="*/ 633 w 652"/>
                  <a:gd name="T1" fmla="*/ 0 h 392"/>
                  <a:gd name="T2" fmla="*/ 0 w 652"/>
                  <a:gd name="T3" fmla="*/ 335 h 392"/>
                  <a:gd name="T4" fmla="*/ 19 w 652"/>
                  <a:gd name="T5" fmla="*/ 391 h 392"/>
                  <a:gd name="T6" fmla="*/ 651 w 652"/>
                  <a:gd name="T7" fmla="*/ 37 h 392"/>
                  <a:gd name="T8" fmla="*/ 633 w 652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2" h="392">
                    <a:moveTo>
                      <a:pt x="633" y="0"/>
                    </a:moveTo>
                    <a:lnTo>
                      <a:pt x="0" y="335"/>
                    </a:lnTo>
                    <a:lnTo>
                      <a:pt x="19" y="391"/>
                    </a:lnTo>
                    <a:lnTo>
                      <a:pt x="651" y="37"/>
                    </a:lnTo>
                    <a:lnTo>
                      <a:pt x="63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2" name="Freeform: Shape 147"/>
              <p:cNvSpPr>
                <a:spLocks/>
              </p:cNvSpPr>
              <p:nvPr/>
            </p:nvSpPr>
            <p:spPr bwMode="auto">
              <a:xfrm>
                <a:off x="9002425" y="2406154"/>
                <a:ext cx="322516" cy="185300"/>
              </a:xfrm>
              <a:custGeom>
                <a:avLst/>
                <a:gdLst>
                  <a:gd name="T0" fmla="*/ 633 w 653"/>
                  <a:gd name="T1" fmla="*/ 0 h 374"/>
                  <a:gd name="T2" fmla="*/ 633 w 653"/>
                  <a:gd name="T3" fmla="*/ 0 h 374"/>
                  <a:gd name="T4" fmla="*/ 0 w 653"/>
                  <a:gd name="T5" fmla="*/ 335 h 374"/>
                  <a:gd name="T6" fmla="*/ 19 w 653"/>
                  <a:gd name="T7" fmla="*/ 373 h 374"/>
                  <a:gd name="T8" fmla="*/ 186 w 653"/>
                  <a:gd name="T9" fmla="*/ 298 h 374"/>
                  <a:gd name="T10" fmla="*/ 316 w 653"/>
                  <a:gd name="T11" fmla="*/ 224 h 374"/>
                  <a:gd name="T12" fmla="*/ 316 w 653"/>
                  <a:gd name="T13" fmla="*/ 224 h 374"/>
                  <a:gd name="T14" fmla="*/ 652 w 653"/>
                  <a:gd name="T15" fmla="*/ 37 h 374"/>
                  <a:gd name="T16" fmla="*/ 633 w 653"/>
                  <a:gd name="T17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3" h="374">
                    <a:moveTo>
                      <a:pt x="633" y="0"/>
                    </a:moveTo>
                    <a:lnTo>
                      <a:pt x="633" y="0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73"/>
                      <a:pt x="19" y="373"/>
                      <a:pt x="19" y="373"/>
                    </a:cubicBezTo>
                    <a:cubicBezTo>
                      <a:pt x="186" y="298"/>
                      <a:pt x="186" y="298"/>
                      <a:pt x="186" y="298"/>
                    </a:cubicBezTo>
                    <a:cubicBezTo>
                      <a:pt x="205" y="242"/>
                      <a:pt x="260" y="224"/>
                      <a:pt x="316" y="224"/>
                    </a:cubicBezTo>
                    <a:lnTo>
                      <a:pt x="316" y="224"/>
                    </a:lnTo>
                    <a:cubicBezTo>
                      <a:pt x="652" y="37"/>
                      <a:pt x="652" y="37"/>
                      <a:pt x="652" y="37"/>
                    </a:cubicBezTo>
                    <a:cubicBezTo>
                      <a:pt x="633" y="0"/>
                      <a:pt x="633" y="0"/>
                      <a:pt x="633" y="0"/>
                    </a:cubicBez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3" name="Freeform: Shape 148"/>
              <p:cNvSpPr>
                <a:spLocks/>
              </p:cNvSpPr>
              <p:nvPr/>
            </p:nvSpPr>
            <p:spPr bwMode="auto">
              <a:xfrm>
                <a:off x="9028575" y="2443213"/>
                <a:ext cx="322516" cy="194022"/>
              </a:xfrm>
              <a:custGeom>
                <a:avLst/>
                <a:gdLst>
                  <a:gd name="T0" fmla="*/ 93 w 652"/>
                  <a:gd name="T1" fmla="*/ 279 h 392"/>
                  <a:gd name="T2" fmla="*/ 93 w 652"/>
                  <a:gd name="T3" fmla="*/ 279 h 392"/>
                  <a:gd name="T4" fmla="*/ 0 w 652"/>
                  <a:gd name="T5" fmla="*/ 335 h 392"/>
                  <a:gd name="T6" fmla="*/ 19 w 652"/>
                  <a:gd name="T7" fmla="*/ 391 h 392"/>
                  <a:gd name="T8" fmla="*/ 93 w 652"/>
                  <a:gd name="T9" fmla="*/ 335 h 392"/>
                  <a:gd name="T10" fmla="*/ 93 w 652"/>
                  <a:gd name="T11" fmla="*/ 298 h 392"/>
                  <a:gd name="T12" fmla="*/ 93 w 652"/>
                  <a:gd name="T13" fmla="*/ 298 h 392"/>
                  <a:gd name="T14" fmla="*/ 93 w 652"/>
                  <a:gd name="T15" fmla="*/ 298 h 392"/>
                  <a:gd name="T16" fmla="*/ 93 w 652"/>
                  <a:gd name="T17" fmla="*/ 279 h 392"/>
                  <a:gd name="T18" fmla="*/ 633 w 652"/>
                  <a:gd name="T19" fmla="*/ 0 h 392"/>
                  <a:gd name="T20" fmla="*/ 633 w 652"/>
                  <a:gd name="T21" fmla="*/ 0 h 392"/>
                  <a:gd name="T22" fmla="*/ 353 w 652"/>
                  <a:gd name="T23" fmla="*/ 149 h 392"/>
                  <a:gd name="T24" fmla="*/ 465 w 652"/>
                  <a:gd name="T25" fmla="*/ 149 h 392"/>
                  <a:gd name="T26" fmla="*/ 651 w 652"/>
                  <a:gd name="T27" fmla="*/ 37 h 392"/>
                  <a:gd name="T28" fmla="*/ 633 w 652"/>
                  <a:gd name="T29" fmla="*/ 0 h 392"/>
                  <a:gd name="T30" fmla="*/ 93 w 652"/>
                  <a:gd name="T31" fmla="*/ 279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2" h="392">
                    <a:moveTo>
                      <a:pt x="93" y="279"/>
                    </a:moveTo>
                    <a:lnTo>
                      <a:pt x="93" y="279"/>
                    </a:lnTo>
                    <a:cubicBezTo>
                      <a:pt x="0" y="335"/>
                      <a:pt x="0" y="335"/>
                      <a:pt x="0" y="335"/>
                    </a:cubicBezTo>
                    <a:cubicBezTo>
                      <a:pt x="19" y="391"/>
                      <a:pt x="19" y="391"/>
                      <a:pt x="19" y="391"/>
                    </a:cubicBezTo>
                    <a:cubicBezTo>
                      <a:pt x="93" y="335"/>
                      <a:pt x="93" y="335"/>
                      <a:pt x="93" y="335"/>
                    </a:cubicBezTo>
                    <a:cubicBezTo>
                      <a:pt x="93" y="298"/>
                      <a:pt x="93" y="298"/>
                      <a:pt x="93" y="298"/>
                    </a:cubicBezTo>
                    <a:lnTo>
                      <a:pt x="93" y="298"/>
                    </a:lnTo>
                    <a:lnTo>
                      <a:pt x="93" y="298"/>
                    </a:lnTo>
                    <a:cubicBezTo>
                      <a:pt x="93" y="298"/>
                      <a:pt x="93" y="298"/>
                      <a:pt x="93" y="279"/>
                    </a:cubicBezTo>
                    <a:lnTo>
                      <a:pt x="633" y="0"/>
                    </a:lnTo>
                    <a:lnTo>
                      <a:pt x="633" y="0"/>
                    </a:lnTo>
                    <a:cubicBezTo>
                      <a:pt x="353" y="149"/>
                      <a:pt x="353" y="149"/>
                      <a:pt x="353" y="149"/>
                    </a:cubicBezTo>
                    <a:cubicBezTo>
                      <a:pt x="465" y="149"/>
                      <a:pt x="465" y="149"/>
                      <a:pt x="465" y="149"/>
                    </a:cubicBezTo>
                    <a:cubicBezTo>
                      <a:pt x="651" y="37"/>
                      <a:pt x="651" y="37"/>
                      <a:pt x="651" y="37"/>
                    </a:cubicBezTo>
                    <a:cubicBezTo>
                      <a:pt x="633" y="0"/>
                      <a:pt x="633" y="0"/>
                      <a:pt x="633" y="0"/>
                    </a:cubicBezTo>
                    <a:lnTo>
                      <a:pt x="93" y="279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4" name="Freeform: Shape 149"/>
              <p:cNvSpPr>
                <a:spLocks/>
              </p:cNvSpPr>
              <p:nvPr/>
            </p:nvSpPr>
            <p:spPr bwMode="auto">
              <a:xfrm>
                <a:off x="9048187" y="2488994"/>
                <a:ext cx="322516" cy="185300"/>
              </a:xfrm>
              <a:custGeom>
                <a:avLst/>
                <a:gdLst>
                  <a:gd name="T0" fmla="*/ 56 w 653"/>
                  <a:gd name="T1" fmla="*/ 298 h 373"/>
                  <a:gd name="T2" fmla="*/ 0 w 653"/>
                  <a:gd name="T3" fmla="*/ 335 h 373"/>
                  <a:gd name="T4" fmla="*/ 18 w 653"/>
                  <a:gd name="T5" fmla="*/ 372 h 373"/>
                  <a:gd name="T6" fmla="*/ 56 w 653"/>
                  <a:gd name="T7" fmla="*/ 354 h 373"/>
                  <a:gd name="T8" fmla="*/ 56 w 653"/>
                  <a:gd name="T9" fmla="*/ 298 h 373"/>
                  <a:gd name="T10" fmla="*/ 633 w 653"/>
                  <a:gd name="T11" fmla="*/ 0 h 373"/>
                  <a:gd name="T12" fmla="*/ 521 w 653"/>
                  <a:gd name="T13" fmla="*/ 56 h 373"/>
                  <a:gd name="T14" fmla="*/ 633 w 653"/>
                  <a:gd name="T15" fmla="*/ 56 h 373"/>
                  <a:gd name="T16" fmla="*/ 652 w 653"/>
                  <a:gd name="T17" fmla="*/ 37 h 373"/>
                  <a:gd name="T18" fmla="*/ 633 w 653"/>
                  <a:gd name="T19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3" h="373">
                    <a:moveTo>
                      <a:pt x="56" y="298"/>
                    </a:moveTo>
                    <a:lnTo>
                      <a:pt x="0" y="335"/>
                    </a:lnTo>
                    <a:lnTo>
                      <a:pt x="18" y="372"/>
                    </a:lnTo>
                    <a:lnTo>
                      <a:pt x="56" y="354"/>
                    </a:lnTo>
                    <a:lnTo>
                      <a:pt x="56" y="298"/>
                    </a:lnTo>
                    <a:close/>
                    <a:moveTo>
                      <a:pt x="633" y="0"/>
                    </a:moveTo>
                    <a:lnTo>
                      <a:pt x="521" y="56"/>
                    </a:lnTo>
                    <a:lnTo>
                      <a:pt x="633" y="56"/>
                    </a:lnTo>
                    <a:lnTo>
                      <a:pt x="652" y="37"/>
                    </a:lnTo>
                    <a:lnTo>
                      <a:pt x="633" y="0"/>
                    </a:lnTo>
                    <a:close/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5" name="Freeform: Shape 150"/>
              <p:cNvSpPr>
                <a:spLocks/>
              </p:cNvSpPr>
              <p:nvPr/>
            </p:nvSpPr>
            <p:spPr bwMode="auto">
              <a:xfrm>
                <a:off x="9048187" y="2637235"/>
                <a:ext cx="28330" cy="37059"/>
              </a:xfrm>
              <a:custGeom>
                <a:avLst/>
                <a:gdLst>
                  <a:gd name="T0" fmla="*/ 56 w 57"/>
                  <a:gd name="T1" fmla="*/ 0 h 75"/>
                  <a:gd name="T2" fmla="*/ 0 w 57"/>
                  <a:gd name="T3" fmla="*/ 37 h 75"/>
                  <a:gd name="T4" fmla="*/ 18 w 57"/>
                  <a:gd name="T5" fmla="*/ 74 h 75"/>
                  <a:gd name="T6" fmla="*/ 56 w 57"/>
                  <a:gd name="T7" fmla="*/ 56 h 75"/>
                  <a:gd name="T8" fmla="*/ 56 w 57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5">
                    <a:moveTo>
                      <a:pt x="56" y="0"/>
                    </a:moveTo>
                    <a:lnTo>
                      <a:pt x="0" y="37"/>
                    </a:lnTo>
                    <a:lnTo>
                      <a:pt x="18" y="74"/>
                    </a:lnTo>
                    <a:lnTo>
                      <a:pt x="56" y="56"/>
                    </a:lnTo>
                    <a:lnTo>
                      <a:pt x="5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6" name="Freeform: Shape 151"/>
              <p:cNvSpPr>
                <a:spLocks/>
              </p:cNvSpPr>
              <p:nvPr/>
            </p:nvSpPr>
            <p:spPr bwMode="auto">
              <a:xfrm>
                <a:off x="9305328" y="2488994"/>
                <a:ext cx="65375" cy="28339"/>
              </a:xfrm>
              <a:custGeom>
                <a:avLst/>
                <a:gdLst>
                  <a:gd name="T0" fmla="*/ 112 w 132"/>
                  <a:gd name="T1" fmla="*/ 0 h 57"/>
                  <a:gd name="T2" fmla="*/ 0 w 132"/>
                  <a:gd name="T3" fmla="*/ 56 h 57"/>
                  <a:gd name="T4" fmla="*/ 112 w 132"/>
                  <a:gd name="T5" fmla="*/ 56 h 57"/>
                  <a:gd name="T6" fmla="*/ 131 w 132"/>
                  <a:gd name="T7" fmla="*/ 37 h 57"/>
                  <a:gd name="T8" fmla="*/ 112 w 132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57">
                    <a:moveTo>
                      <a:pt x="112" y="0"/>
                    </a:moveTo>
                    <a:lnTo>
                      <a:pt x="0" y="56"/>
                    </a:lnTo>
                    <a:lnTo>
                      <a:pt x="112" y="56"/>
                    </a:lnTo>
                    <a:lnTo>
                      <a:pt x="131" y="37"/>
                    </a:lnTo>
                    <a:lnTo>
                      <a:pt x="112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7" name="Freeform: Shape 152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8" name="Freeform: Shape 153"/>
              <p:cNvSpPr>
                <a:spLocks/>
              </p:cNvSpPr>
              <p:nvPr/>
            </p:nvSpPr>
            <p:spPr bwMode="auto">
              <a:xfrm>
                <a:off x="8882571" y="2691734"/>
                <a:ext cx="193946" cy="119901"/>
              </a:xfrm>
              <a:custGeom>
                <a:avLst/>
                <a:gdLst>
                  <a:gd name="T0" fmla="*/ 391 w 392"/>
                  <a:gd name="T1" fmla="*/ 0 h 243"/>
                  <a:gd name="T2" fmla="*/ 0 w 392"/>
                  <a:gd name="T3" fmla="*/ 204 h 243"/>
                  <a:gd name="T4" fmla="*/ 19 w 392"/>
                  <a:gd name="T5" fmla="*/ 242 h 243"/>
                  <a:gd name="T6" fmla="*/ 391 w 392"/>
                  <a:gd name="T7" fmla="*/ 55 h 243"/>
                  <a:gd name="T8" fmla="*/ 391 w 392"/>
                  <a:gd name="T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243">
                    <a:moveTo>
                      <a:pt x="391" y="0"/>
                    </a:moveTo>
                    <a:lnTo>
                      <a:pt x="0" y="204"/>
                    </a:lnTo>
                    <a:lnTo>
                      <a:pt x="19" y="242"/>
                    </a:lnTo>
                    <a:lnTo>
                      <a:pt x="391" y="55"/>
                    </a:lnTo>
                    <a:lnTo>
                      <a:pt x="39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9" name="Freeform: Shape 154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0" name="Freeform: Shape 155"/>
              <p:cNvSpPr>
                <a:spLocks/>
              </p:cNvSpPr>
              <p:nvPr/>
            </p:nvSpPr>
            <p:spPr bwMode="auto">
              <a:xfrm>
                <a:off x="8919617" y="2792015"/>
                <a:ext cx="156900" cy="102461"/>
              </a:xfrm>
              <a:custGeom>
                <a:avLst/>
                <a:gdLst>
                  <a:gd name="T0" fmla="*/ 316 w 317"/>
                  <a:gd name="T1" fmla="*/ 0 h 206"/>
                  <a:gd name="T2" fmla="*/ 0 w 317"/>
                  <a:gd name="T3" fmla="*/ 168 h 206"/>
                  <a:gd name="T4" fmla="*/ 37 w 317"/>
                  <a:gd name="T5" fmla="*/ 205 h 206"/>
                  <a:gd name="T6" fmla="*/ 316 w 317"/>
                  <a:gd name="T7" fmla="*/ 56 h 206"/>
                  <a:gd name="T8" fmla="*/ 316 w 317"/>
                  <a:gd name="T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7" h="206">
                    <a:moveTo>
                      <a:pt x="316" y="0"/>
                    </a:moveTo>
                    <a:lnTo>
                      <a:pt x="0" y="168"/>
                    </a:lnTo>
                    <a:lnTo>
                      <a:pt x="37" y="205"/>
                    </a:lnTo>
                    <a:lnTo>
                      <a:pt x="316" y="56"/>
                    </a:lnTo>
                    <a:lnTo>
                      <a:pt x="316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1" name="Freeform: Shape 156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2" name="Freeform: Shape 157"/>
              <p:cNvSpPr>
                <a:spLocks/>
              </p:cNvSpPr>
              <p:nvPr/>
            </p:nvSpPr>
            <p:spPr bwMode="auto">
              <a:xfrm>
                <a:off x="8945767" y="2848695"/>
                <a:ext cx="128570" cy="91560"/>
              </a:xfrm>
              <a:custGeom>
                <a:avLst/>
                <a:gdLst>
                  <a:gd name="T0" fmla="*/ 261 w 262"/>
                  <a:gd name="T1" fmla="*/ 0 h 187"/>
                  <a:gd name="T2" fmla="*/ 0 w 262"/>
                  <a:gd name="T3" fmla="*/ 149 h 187"/>
                  <a:gd name="T4" fmla="*/ 19 w 262"/>
                  <a:gd name="T5" fmla="*/ 186 h 187"/>
                  <a:gd name="T6" fmla="*/ 261 w 262"/>
                  <a:gd name="T7" fmla="*/ 56 h 187"/>
                  <a:gd name="T8" fmla="*/ 261 w 262"/>
                  <a:gd name="T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87">
                    <a:moveTo>
                      <a:pt x="261" y="0"/>
                    </a:moveTo>
                    <a:lnTo>
                      <a:pt x="0" y="149"/>
                    </a:lnTo>
                    <a:lnTo>
                      <a:pt x="19" y="186"/>
                    </a:lnTo>
                    <a:lnTo>
                      <a:pt x="261" y="56"/>
                    </a:lnTo>
                    <a:lnTo>
                      <a:pt x="261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3" name="Freeform: Shape 158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4" name="Freeform: Shape 159"/>
              <p:cNvSpPr>
                <a:spLocks/>
              </p:cNvSpPr>
              <p:nvPr/>
            </p:nvSpPr>
            <p:spPr bwMode="auto">
              <a:xfrm>
                <a:off x="8965379" y="2903196"/>
                <a:ext cx="111138" cy="82840"/>
              </a:xfrm>
              <a:custGeom>
                <a:avLst/>
                <a:gdLst>
                  <a:gd name="T0" fmla="*/ 223 w 224"/>
                  <a:gd name="T1" fmla="*/ 0 h 169"/>
                  <a:gd name="T2" fmla="*/ 0 w 224"/>
                  <a:gd name="T3" fmla="*/ 112 h 169"/>
                  <a:gd name="T4" fmla="*/ 18 w 224"/>
                  <a:gd name="T5" fmla="*/ 168 h 169"/>
                  <a:gd name="T6" fmla="*/ 223 w 224"/>
                  <a:gd name="T7" fmla="*/ 56 h 169"/>
                  <a:gd name="T8" fmla="*/ 223 w 224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169">
                    <a:moveTo>
                      <a:pt x="223" y="0"/>
                    </a:moveTo>
                    <a:lnTo>
                      <a:pt x="0" y="112"/>
                    </a:lnTo>
                    <a:lnTo>
                      <a:pt x="18" y="168"/>
                    </a:lnTo>
                    <a:lnTo>
                      <a:pt x="223" y="56"/>
                    </a:lnTo>
                    <a:lnTo>
                      <a:pt x="22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5" name="Freeform: Shape 160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6" name="Freeform: Shape 161"/>
              <p:cNvSpPr>
                <a:spLocks/>
              </p:cNvSpPr>
              <p:nvPr/>
            </p:nvSpPr>
            <p:spPr bwMode="auto">
              <a:xfrm>
                <a:off x="8993709" y="2959876"/>
                <a:ext cx="82808" cy="65400"/>
              </a:xfrm>
              <a:custGeom>
                <a:avLst/>
                <a:gdLst>
                  <a:gd name="T0" fmla="*/ 167 w 168"/>
                  <a:gd name="T1" fmla="*/ 0 h 131"/>
                  <a:gd name="T2" fmla="*/ 0 w 168"/>
                  <a:gd name="T3" fmla="*/ 92 h 131"/>
                  <a:gd name="T4" fmla="*/ 18 w 168"/>
                  <a:gd name="T5" fmla="*/ 130 h 131"/>
                  <a:gd name="T6" fmla="*/ 167 w 168"/>
                  <a:gd name="T7" fmla="*/ 36 h 131"/>
                  <a:gd name="T8" fmla="*/ 167 w 168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1">
                    <a:moveTo>
                      <a:pt x="167" y="0"/>
                    </a:moveTo>
                    <a:lnTo>
                      <a:pt x="0" y="92"/>
                    </a:lnTo>
                    <a:lnTo>
                      <a:pt x="18" y="130"/>
                    </a:lnTo>
                    <a:lnTo>
                      <a:pt x="167" y="36"/>
                    </a:lnTo>
                    <a:lnTo>
                      <a:pt x="167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7" name="Freeform: Shape 162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8" name="Freeform: Shape 163"/>
              <p:cNvSpPr>
                <a:spLocks/>
              </p:cNvSpPr>
              <p:nvPr/>
            </p:nvSpPr>
            <p:spPr bwMode="auto">
              <a:xfrm>
                <a:off x="9011142" y="3003476"/>
                <a:ext cx="65375" cy="65400"/>
              </a:xfrm>
              <a:custGeom>
                <a:avLst/>
                <a:gdLst>
                  <a:gd name="T0" fmla="*/ 130 w 131"/>
                  <a:gd name="T1" fmla="*/ 0 h 132"/>
                  <a:gd name="T2" fmla="*/ 0 w 131"/>
                  <a:gd name="T3" fmla="*/ 75 h 132"/>
                  <a:gd name="T4" fmla="*/ 18 w 131"/>
                  <a:gd name="T5" fmla="*/ 131 h 132"/>
                  <a:gd name="T6" fmla="*/ 130 w 131"/>
                  <a:gd name="T7" fmla="*/ 56 h 132"/>
                  <a:gd name="T8" fmla="*/ 130 w 131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2">
                    <a:moveTo>
                      <a:pt x="130" y="0"/>
                    </a:moveTo>
                    <a:lnTo>
                      <a:pt x="0" y="75"/>
                    </a:lnTo>
                    <a:lnTo>
                      <a:pt x="18" y="131"/>
                    </a:lnTo>
                    <a:lnTo>
                      <a:pt x="130" y="56"/>
                    </a:lnTo>
                    <a:lnTo>
                      <a:pt x="13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9" name="Freeform: Shape 164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0" name="Freeform: Shape 165"/>
              <p:cNvSpPr>
                <a:spLocks/>
              </p:cNvSpPr>
              <p:nvPr/>
            </p:nvSpPr>
            <p:spPr bwMode="auto">
              <a:xfrm>
                <a:off x="9028575" y="3060157"/>
                <a:ext cx="45762" cy="45780"/>
              </a:xfrm>
              <a:custGeom>
                <a:avLst/>
                <a:gdLst>
                  <a:gd name="T0" fmla="*/ 93 w 94"/>
                  <a:gd name="T1" fmla="*/ 0 h 93"/>
                  <a:gd name="T2" fmla="*/ 0 w 94"/>
                  <a:gd name="T3" fmla="*/ 55 h 93"/>
                  <a:gd name="T4" fmla="*/ 37 w 94"/>
                  <a:gd name="T5" fmla="*/ 92 h 93"/>
                  <a:gd name="T6" fmla="*/ 93 w 94"/>
                  <a:gd name="T7" fmla="*/ 55 h 93"/>
                  <a:gd name="T8" fmla="*/ 93 w 94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3">
                    <a:moveTo>
                      <a:pt x="93" y="0"/>
                    </a:moveTo>
                    <a:lnTo>
                      <a:pt x="0" y="55"/>
                    </a:lnTo>
                    <a:lnTo>
                      <a:pt x="37" y="92"/>
                    </a:lnTo>
                    <a:lnTo>
                      <a:pt x="93" y="55"/>
                    </a:lnTo>
                    <a:lnTo>
                      <a:pt x="93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1" name="Freeform: Shape 166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2" name="Freeform: Shape 167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0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0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0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3" name="Freeform: Shape 168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4" name="Freeform: Shape 169"/>
              <p:cNvSpPr>
                <a:spLocks/>
              </p:cNvSpPr>
              <p:nvPr/>
            </p:nvSpPr>
            <p:spPr bwMode="auto">
              <a:xfrm>
                <a:off x="9314044" y="3546298"/>
                <a:ext cx="19613" cy="10901"/>
              </a:xfrm>
              <a:custGeom>
                <a:avLst/>
                <a:gdLst>
                  <a:gd name="T0" fmla="*/ 37 w 38"/>
                  <a:gd name="T1" fmla="*/ 0 h 20"/>
                  <a:gd name="T2" fmla="*/ 0 w 38"/>
                  <a:gd name="T3" fmla="*/ 0 h 20"/>
                  <a:gd name="T4" fmla="*/ 37 w 38"/>
                  <a:gd name="T5" fmla="*/ 19 h 20"/>
                  <a:gd name="T6" fmla="*/ 37 w 38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0">
                    <a:moveTo>
                      <a:pt x="37" y="0"/>
                    </a:moveTo>
                    <a:lnTo>
                      <a:pt x="0" y="0"/>
                    </a:lnTo>
                    <a:lnTo>
                      <a:pt x="37" y="1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D8DCD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5" name="Freeform: Shape 170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6" name="Freeform: Shape 171"/>
              <p:cNvSpPr>
                <a:spLocks/>
              </p:cNvSpPr>
              <p:nvPr/>
            </p:nvSpPr>
            <p:spPr bwMode="auto">
              <a:xfrm>
                <a:off x="9056904" y="3114656"/>
                <a:ext cx="19613" cy="37061"/>
              </a:xfrm>
              <a:custGeom>
                <a:avLst/>
                <a:gdLst>
                  <a:gd name="T0" fmla="*/ 38 w 39"/>
                  <a:gd name="T1" fmla="*/ 0 h 75"/>
                  <a:gd name="T2" fmla="*/ 0 w 39"/>
                  <a:gd name="T3" fmla="*/ 18 h 75"/>
                  <a:gd name="T4" fmla="*/ 20 w 39"/>
                  <a:gd name="T5" fmla="*/ 74 h 75"/>
                  <a:gd name="T6" fmla="*/ 38 w 39"/>
                  <a:gd name="T7" fmla="*/ 56 h 75"/>
                  <a:gd name="T8" fmla="*/ 38 w 3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75">
                    <a:moveTo>
                      <a:pt x="38" y="0"/>
                    </a:moveTo>
                    <a:lnTo>
                      <a:pt x="0" y="18"/>
                    </a:lnTo>
                    <a:lnTo>
                      <a:pt x="20" y="74"/>
                    </a:lnTo>
                    <a:lnTo>
                      <a:pt x="38" y="56"/>
                    </a:lnTo>
                    <a:lnTo>
                      <a:pt x="38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7" name="Freeform: Shape 172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8" name="Freeform: Shape 173"/>
              <p:cNvSpPr>
                <a:spLocks/>
              </p:cNvSpPr>
              <p:nvPr/>
            </p:nvSpPr>
            <p:spPr bwMode="auto">
              <a:xfrm>
                <a:off x="9074337" y="3171336"/>
                <a:ext cx="2180" cy="218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364C6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9" name="Freeform: Shape 174"/>
              <p:cNvSpPr>
                <a:spLocks/>
              </p:cNvSpPr>
              <p:nvPr/>
            </p:nvSpPr>
            <p:spPr bwMode="auto">
              <a:xfrm>
                <a:off x="9451332" y="2323313"/>
                <a:ext cx="736556" cy="194020"/>
              </a:xfrm>
              <a:custGeom>
                <a:avLst/>
                <a:gdLst>
                  <a:gd name="T0" fmla="*/ 1341 w 1491"/>
                  <a:gd name="T1" fmla="*/ 0 h 392"/>
                  <a:gd name="T2" fmla="*/ 1341 w 1491"/>
                  <a:gd name="T3" fmla="*/ 0 h 392"/>
                  <a:gd name="T4" fmla="*/ 168 w 1491"/>
                  <a:gd name="T5" fmla="*/ 0 h 392"/>
                  <a:gd name="T6" fmla="*/ 0 w 1491"/>
                  <a:gd name="T7" fmla="*/ 149 h 392"/>
                  <a:gd name="T8" fmla="*/ 0 w 1491"/>
                  <a:gd name="T9" fmla="*/ 372 h 392"/>
                  <a:gd name="T10" fmla="*/ 0 w 1491"/>
                  <a:gd name="T11" fmla="*/ 372 h 392"/>
                  <a:gd name="T12" fmla="*/ 0 w 1491"/>
                  <a:gd name="T13" fmla="*/ 391 h 392"/>
                  <a:gd name="T14" fmla="*/ 38 w 1491"/>
                  <a:gd name="T15" fmla="*/ 391 h 392"/>
                  <a:gd name="T16" fmla="*/ 38 w 1491"/>
                  <a:gd name="T17" fmla="*/ 335 h 392"/>
                  <a:gd name="T18" fmla="*/ 38 w 1491"/>
                  <a:gd name="T19" fmla="*/ 335 h 392"/>
                  <a:gd name="T20" fmla="*/ 187 w 1491"/>
                  <a:gd name="T21" fmla="*/ 186 h 392"/>
                  <a:gd name="T22" fmla="*/ 1323 w 1491"/>
                  <a:gd name="T23" fmla="*/ 186 h 392"/>
                  <a:gd name="T24" fmla="*/ 1472 w 1491"/>
                  <a:gd name="T25" fmla="*/ 335 h 392"/>
                  <a:gd name="T26" fmla="*/ 1472 w 1491"/>
                  <a:gd name="T27" fmla="*/ 391 h 392"/>
                  <a:gd name="T28" fmla="*/ 1490 w 1491"/>
                  <a:gd name="T29" fmla="*/ 391 h 392"/>
                  <a:gd name="T30" fmla="*/ 1490 w 1491"/>
                  <a:gd name="T31" fmla="*/ 149 h 392"/>
                  <a:gd name="T32" fmla="*/ 1341 w 1491"/>
                  <a:gd name="T33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91" h="392">
                    <a:moveTo>
                      <a:pt x="1341" y="0"/>
                    </a:moveTo>
                    <a:lnTo>
                      <a:pt x="1341" y="0"/>
                    </a:lnTo>
                    <a:cubicBezTo>
                      <a:pt x="168" y="0"/>
                      <a:pt x="168" y="0"/>
                      <a:pt x="168" y="0"/>
                    </a:cubicBezTo>
                    <a:cubicBezTo>
                      <a:pt x="75" y="0"/>
                      <a:pt x="0" y="74"/>
                      <a:pt x="0" y="149"/>
                    </a:cubicBezTo>
                    <a:cubicBezTo>
                      <a:pt x="0" y="372"/>
                      <a:pt x="0" y="372"/>
                      <a:pt x="0" y="372"/>
                    </a:cubicBezTo>
                    <a:lnTo>
                      <a:pt x="0" y="372"/>
                    </a:lnTo>
                    <a:cubicBezTo>
                      <a:pt x="0" y="391"/>
                      <a:pt x="0" y="391"/>
                      <a:pt x="0" y="391"/>
                    </a:cubicBezTo>
                    <a:cubicBezTo>
                      <a:pt x="38" y="391"/>
                      <a:pt x="38" y="391"/>
                      <a:pt x="38" y="391"/>
                    </a:cubicBezTo>
                    <a:cubicBezTo>
                      <a:pt x="38" y="335"/>
                      <a:pt x="38" y="335"/>
                      <a:pt x="38" y="335"/>
                    </a:cubicBezTo>
                    <a:lnTo>
                      <a:pt x="38" y="335"/>
                    </a:lnTo>
                    <a:cubicBezTo>
                      <a:pt x="38" y="260"/>
                      <a:pt x="112" y="186"/>
                      <a:pt x="187" y="186"/>
                    </a:cubicBezTo>
                    <a:cubicBezTo>
                      <a:pt x="1323" y="186"/>
                      <a:pt x="1323" y="186"/>
                      <a:pt x="1323" y="186"/>
                    </a:cubicBezTo>
                    <a:cubicBezTo>
                      <a:pt x="1397" y="186"/>
                      <a:pt x="1472" y="260"/>
                      <a:pt x="1472" y="335"/>
                    </a:cubicBezTo>
                    <a:cubicBezTo>
                      <a:pt x="1472" y="391"/>
                      <a:pt x="1472" y="391"/>
                      <a:pt x="1472" y="391"/>
                    </a:cubicBezTo>
                    <a:cubicBezTo>
                      <a:pt x="1490" y="391"/>
                      <a:pt x="1490" y="391"/>
                      <a:pt x="1490" y="391"/>
                    </a:cubicBezTo>
                    <a:cubicBezTo>
                      <a:pt x="1490" y="149"/>
                      <a:pt x="1490" y="149"/>
                      <a:pt x="1490" y="149"/>
                    </a:cubicBezTo>
                    <a:cubicBezTo>
                      <a:pt x="1490" y="74"/>
                      <a:pt x="1434" y="0"/>
                      <a:pt x="1341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0" name="Freeform: Shape 175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957025"/>
              </a:xfrm>
              <a:custGeom>
                <a:avLst/>
                <a:gdLst>
                  <a:gd name="T0" fmla="*/ 0 w 3036"/>
                  <a:gd name="T1" fmla="*/ 0 h 1936"/>
                  <a:gd name="T2" fmla="*/ 0 w 3036"/>
                  <a:gd name="T3" fmla="*/ 0 h 1936"/>
                  <a:gd name="T4" fmla="*/ 0 w 3036"/>
                  <a:gd name="T5" fmla="*/ 0 h 1936"/>
                  <a:gd name="T6" fmla="*/ 0 w 3036"/>
                  <a:gd name="T7" fmla="*/ 37 h 1936"/>
                  <a:gd name="T8" fmla="*/ 0 w 3036"/>
                  <a:gd name="T9" fmla="*/ 93 h 1936"/>
                  <a:gd name="T10" fmla="*/ 0 w 3036"/>
                  <a:gd name="T11" fmla="*/ 149 h 1936"/>
                  <a:gd name="T12" fmla="*/ 0 w 3036"/>
                  <a:gd name="T13" fmla="*/ 205 h 1936"/>
                  <a:gd name="T14" fmla="*/ 0 w 3036"/>
                  <a:gd name="T15" fmla="*/ 260 h 1936"/>
                  <a:gd name="T16" fmla="*/ 0 w 3036"/>
                  <a:gd name="T17" fmla="*/ 409 h 1936"/>
                  <a:gd name="T18" fmla="*/ 0 w 3036"/>
                  <a:gd name="T19" fmla="*/ 465 h 1936"/>
                  <a:gd name="T20" fmla="*/ 0 w 3036"/>
                  <a:gd name="T21" fmla="*/ 521 h 1936"/>
                  <a:gd name="T22" fmla="*/ 0 w 3036"/>
                  <a:gd name="T23" fmla="*/ 577 h 1936"/>
                  <a:gd name="T24" fmla="*/ 0 w 3036"/>
                  <a:gd name="T25" fmla="*/ 633 h 1936"/>
                  <a:gd name="T26" fmla="*/ 0 w 3036"/>
                  <a:gd name="T27" fmla="*/ 689 h 1936"/>
                  <a:gd name="T28" fmla="*/ 0 w 3036"/>
                  <a:gd name="T29" fmla="*/ 745 h 1936"/>
                  <a:gd name="T30" fmla="*/ 0 w 3036"/>
                  <a:gd name="T31" fmla="*/ 781 h 1936"/>
                  <a:gd name="T32" fmla="*/ 0 w 3036"/>
                  <a:gd name="T33" fmla="*/ 837 h 1936"/>
                  <a:gd name="T34" fmla="*/ 0 w 3036"/>
                  <a:gd name="T35" fmla="*/ 893 h 1936"/>
                  <a:gd name="T36" fmla="*/ 0 w 3036"/>
                  <a:gd name="T37" fmla="*/ 950 h 1936"/>
                  <a:gd name="T38" fmla="*/ 0 w 3036"/>
                  <a:gd name="T39" fmla="*/ 1005 h 1936"/>
                  <a:gd name="T40" fmla="*/ 0 w 3036"/>
                  <a:gd name="T41" fmla="*/ 1061 h 1936"/>
                  <a:gd name="T42" fmla="*/ 0 w 3036"/>
                  <a:gd name="T43" fmla="*/ 1117 h 1936"/>
                  <a:gd name="T44" fmla="*/ 0 w 3036"/>
                  <a:gd name="T45" fmla="*/ 1173 h 1936"/>
                  <a:gd name="T46" fmla="*/ 0 w 3036"/>
                  <a:gd name="T47" fmla="*/ 1173 h 1936"/>
                  <a:gd name="T48" fmla="*/ 0 w 3036"/>
                  <a:gd name="T49" fmla="*/ 1526 h 1936"/>
                  <a:gd name="T50" fmla="*/ 0 w 3036"/>
                  <a:gd name="T51" fmla="*/ 1564 h 1936"/>
                  <a:gd name="T52" fmla="*/ 0 w 3036"/>
                  <a:gd name="T53" fmla="*/ 1620 h 1936"/>
                  <a:gd name="T54" fmla="*/ 0 w 3036"/>
                  <a:gd name="T55" fmla="*/ 1787 h 1936"/>
                  <a:gd name="T56" fmla="*/ 0 w 3036"/>
                  <a:gd name="T57" fmla="*/ 1787 h 1936"/>
                  <a:gd name="T58" fmla="*/ 0 w 3036"/>
                  <a:gd name="T59" fmla="*/ 1787 h 1936"/>
                  <a:gd name="T60" fmla="*/ 0 w 3036"/>
                  <a:gd name="T61" fmla="*/ 1787 h 1936"/>
                  <a:gd name="T62" fmla="*/ 0 w 3036"/>
                  <a:gd name="T63" fmla="*/ 1638 h 1936"/>
                  <a:gd name="T64" fmla="*/ 316 w 3036"/>
                  <a:gd name="T65" fmla="*/ 1935 h 1936"/>
                  <a:gd name="T66" fmla="*/ 484 w 3036"/>
                  <a:gd name="T67" fmla="*/ 1935 h 1936"/>
                  <a:gd name="T68" fmla="*/ 484 w 3036"/>
                  <a:gd name="T69" fmla="*/ 1935 h 1936"/>
                  <a:gd name="T70" fmla="*/ 521 w 3036"/>
                  <a:gd name="T71" fmla="*/ 1935 h 1936"/>
                  <a:gd name="T72" fmla="*/ 2700 w 3036"/>
                  <a:gd name="T73" fmla="*/ 1935 h 1936"/>
                  <a:gd name="T74" fmla="*/ 3035 w 3036"/>
                  <a:gd name="T75" fmla="*/ 1601 h 1936"/>
                  <a:gd name="T76" fmla="*/ 3035 w 3036"/>
                  <a:gd name="T77" fmla="*/ 912 h 1936"/>
                  <a:gd name="T78" fmla="*/ 1881 w 3036"/>
                  <a:gd name="T79" fmla="*/ 912 h 1936"/>
                  <a:gd name="T80" fmla="*/ 1881 w 3036"/>
                  <a:gd name="T81" fmla="*/ 968 h 1936"/>
                  <a:gd name="T82" fmla="*/ 1843 w 3036"/>
                  <a:gd name="T83" fmla="*/ 968 h 1936"/>
                  <a:gd name="T84" fmla="*/ 1508 w 3036"/>
                  <a:gd name="T85" fmla="*/ 1266 h 1936"/>
                  <a:gd name="T86" fmla="*/ 1154 w 3036"/>
                  <a:gd name="T87" fmla="*/ 968 h 1936"/>
                  <a:gd name="T88" fmla="*/ 1117 w 3036"/>
                  <a:gd name="T89" fmla="*/ 968 h 1936"/>
                  <a:gd name="T90" fmla="*/ 1117 w 3036"/>
                  <a:gd name="T91" fmla="*/ 912 h 1936"/>
                  <a:gd name="T92" fmla="*/ 0 w 3036"/>
                  <a:gd name="T93" fmla="*/ 912 h 1936"/>
                  <a:gd name="T94" fmla="*/ 0 w 3036"/>
                  <a:gd name="T95" fmla="*/ 0 h 1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36" h="193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0" y="37"/>
                      <a:pt x="0" y="37"/>
                      <a:pt x="0" y="37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409"/>
                      <a:pt x="0" y="409"/>
                      <a:pt x="0" y="409"/>
                    </a:cubicBezTo>
                    <a:cubicBezTo>
                      <a:pt x="0" y="465"/>
                      <a:pt x="0" y="465"/>
                      <a:pt x="0" y="465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77"/>
                      <a:pt x="0" y="577"/>
                      <a:pt x="0" y="577"/>
                    </a:cubicBezTo>
                    <a:cubicBezTo>
                      <a:pt x="0" y="633"/>
                      <a:pt x="0" y="633"/>
                      <a:pt x="0" y="633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45"/>
                      <a:pt x="0" y="745"/>
                      <a:pt x="0" y="745"/>
                    </a:cubicBezTo>
                    <a:cubicBezTo>
                      <a:pt x="0" y="781"/>
                      <a:pt x="0" y="781"/>
                      <a:pt x="0" y="781"/>
                    </a:cubicBezTo>
                    <a:cubicBezTo>
                      <a:pt x="0" y="837"/>
                      <a:pt x="0" y="837"/>
                      <a:pt x="0" y="837"/>
                    </a:cubicBezTo>
                    <a:cubicBezTo>
                      <a:pt x="0" y="893"/>
                      <a:pt x="0" y="893"/>
                      <a:pt x="0" y="893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5"/>
                      <a:pt x="0" y="1005"/>
                      <a:pt x="0" y="1005"/>
                    </a:cubicBezTo>
                    <a:cubicBezTo>
                      <a:pt x="0" y="1061"/>
                      <a:pt x="0" y="1061"/>
                      <a:pt x="0" y="1061"/>
                    </a:cubicBezTo>
                    <a:cubicBezTo>
                      <a:pt x="0" y="1117"/>
                      <a:pt x="0" y="1117"/>
                      <a:pt x="0" y="1117"/>
                    </a:cubicBezTo>
                    <a:cubicBezTo>
                      <a:pt x="0" y="1173"/>
                      <a:pt x="0" y="1173"/>
                      <a:pt x="0" y="1173"/>
                    </a:cubicBezTo>
                    <a:lnTo>
                      <a:pt x="0" y="1173"/>
                    </a:lnTo>
                    <a:cubicBezTo>
                      <a:pt x="0" y="1526"/>
                      <a:pt x="0" y="1526"/>
                      <a:pt x="0" y="1526"/>
                    </a:cubicBezTo>
                    <a:cubicBezTo>
                      <a:pt x="0" y="1564"/>
                      <a:pt x="0" y="1564"/>
                      <a:pt x="0" y="1564"/>
                    </a:cubicBezTo>
                    <a:cubicBezTo>
                      <a:pt x="0" y="1620"/>
                      <a:pt x="0" y="1620"/>
                      <a:pt x="0" y="1620"/>
                    </a:cubicBezTo>
                    <a:cubicBezTo>
                      <a:pt x="0" y="1787"/>
                      <a:pt x="0" y="1787"/>
                      <a:pt x="0" y="1787"/>
                    </a:cubicBezTo>
                    <a:lnTo>
                      <a:pt x="0" y="1787"/>
                    </a:lnTo>
                    <a:lnTo>
                      <a:pt x="0" y="1787"/>
                    </a:lnTo>
                    <a:lnTo>
                      <a:pt x="0" y="1787"/>
                    </a:lnTo>
                    <a:cubicBezTo>
                      <a:pt x="0" y="1638"/>
                      <a:pt x="0" y="1638"/>
                      <a:pt x="0" y="1638"/>
                    </a:cubicBezTo>
                    <a:cubicBezTo>
                      <a:pt x="111" y="1731"/>
                      <a:pt x="223" y="1843"/>
                      <a:pt x="316" y="1935"/>
                    </a:cubicBezTo>
                    <a:cubicBezTo>
                      <a:pt x="484" y="1935"/>
                      <a:pt x="484" y="1935"/>
                      <a:pt x="484" y="1935"/>
                    </a:cubicBezTo>
                    <a:lnTo>
                      <a:pt x="484" y="1935"/>
                    </a:lnTo>
                    <a:cubicBezTo>
                      <a:pt x="521" y="1935"/>
                      <a:pt x="521" y="1935"/>
                      <a:pt x="521" y="1935"/>
                    </a:cubicBezTo>
                    <a:cubicBezTo>
                      <a:pt x="2700" y="1935"/>
                      <a:pt x="2700" y="1935"/>
                      <a:pt x="2700" y="1935"/>
                    </a:cubicBezTo>
                    <a:cubicBezTo>
                      <a:pt x="3035" y="1601"/>
                      <a:pt x="3035" y="1601"/>
                      <a:pt x="3035" y="1601"/>
                    </a:cubicBezTo>
                    <a:cubicBezTo>
                      <a:pt x="3035" y="912"/>
                      <a:pt x="3035" y="912"/>
                      <a:pt x="3035" y="912"/>
                    </a:cubicBezTo>
                    <a:cubicBezTo>
                      <a:pt x="1881" y="912"/>
                      <a:pt x="1881" y="912"/>
                      <a:pt x="1881" y="912"/>
                    </a:cubicBezTo>
                    <a:cubicBezTo>
                      <a:pt x="1881" y="968"/>
                      <a:pt x="1881" y="968"/>
                      <a:pt x="1881" y="968"/>
                    </a:cubicBezTo>
                    <a:cubicBezTo>
                      <a:pt x="1843" y="968"/>
                      <a:pt x="1843" y="968"/>
                      <a:pt x="1843" y="968"/>
                    </a:cubicBezTo>
                    <a:cubicBezTo>
                      <a:pt x="1825" y="1135"/>
                      <a:pt x="1676" y="1266"/>
                      <a:pt x="1508" y="1266"/>
                    </a:cubicBezTo>
                    <a:cubicBezTo>
                      <a:pt x="1322" y="1266"/>
                      <a:pt x="1173" y="1135"/>
                      <a:pt x="1154" y="968"/>
                    </a:cubicBezTo>
                    <a:cubicBezTo>
                      <a:pt x="1117" y="968"/>
                      <a:pt x="1117" y="968"/>
                      <a:pt x="1117" y="968"/>
                    </a:cubicBezTo>
                    <a:cubicBezTo>
                      <a:pt x="1117" y="912"/>
                      <a:pt x="1117" y="912"/>
                      <a:pt x="1117" y="91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1" name="Freeform: Shape 176"/>
              <p:cNvSpPr>
                <a:spLocks/>
              </p:cNvSpPr>
              <p:nvPr/>
            </p:nvSpPr>
            <p:spPr bwMode="auto">
              <a:xfrm>
                <a:off x="9074337" y="2591454"/>
                <a:ext cx="1499262" cy="451263"/>
              </a:xfrm>
              <a:custGeom>
                <a:avLst/>
                <a:gdLst>
                  <a:gd name="T0" fmla="*/ 3035 w 3036"/>
                  <a:gd name="T1" fmla="*/ 837 h 913"/>
                  <a:gd name="T2" fmla="*/ 1881 w 3036"/>
                  <a:gd name="T3" fmla="*/ 837 h 913"/>
                  <a:gd name="T4" fmla="*/ 1881 w 3036"/>
                  <a:gd name="T5" fmla="*/ 912 h 913"/>
                  <a:gd name="T6" fmla="*/ 3035 w 3036"/>
                  <a:gd name="T7" fmla="*/ 912 h 913"/>
                  <a:gd name="T8" fmla="*/ 3035 w 3036"/>
                  <a:gd name="T9" fmla="*/ 837 h 913"/>
                  <a:gd name="T10" fmla="*/ 0 w 3036"/>
                  <a:gd name="T11" fmla="*/ 0 h 913"/>
                  <a:gd name="T12" fmla="*/ 0 w 3036"/>
                  <a:gd name="T13" fmla="*/ 0 h 913"/>
                  <a:gd name="T14" fmla="*/ 0 w 3036"/>
                  <a:gd name="T15" fmla="*/ 912 h 913"/>
                  <a:gd name="T16" fmla="*/ 1117 w 3036"/>
                  <a:gd name="T17" fmla="*/ 912 h 913"/>
                  <a:gd name="T18" fmla="*/ 1117 w 3036"/>
                  <a:gd name="T19" fmla="*/ 837 h 913"/>
                  <a:gd name="T20" fmla="*/ 0 w 3036"/>
                  <a:gd name="T21" fmla="*/ 837 h 913"/>
                  <a:gd name="T22" fmla="*/ 0 w 3036"/>
                  <a:gd name="T2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36" h="913">
                    <a:moveTo>
                      <a:pt x="3035" y="837"/>
                    </a:moveTo>
                    <a:lnTo>
                      <a:pt x="1881" y="837"/>
                    </a:lnTo>
                    <a:lnTo>
                      <a:pt x="1881" y="912"/>
                    </a:lnTo>
                    <a:lnTo>
                      <a:pt x="3035" y="912"/>
                    </a:lnTo>
                    <a:lnTo>
                      <a:pt x="3035" y="83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374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2" name="Freeform: Shape 177"/>
              <p:cNvSpPr>
                <a:spLocks/>
              </p:cNvSpPr>
              <p:nvPr/>
            </p:nvSpPr>
            <p:spPr bwMode="auto">
              <a:xfrm>
                <a:off x="10004839" y="3003476"/>
                <a:ext cx="570940" cy="37059"/>
              </a:xfrm>
              <a:custGeom>
                <a:avLst/>
                <a:gdLst>
                  <a:gd name="T0" fmla="*/ 1154 w 1155"/>
                  <a:gd name="T1" fmla="*/ 0 h 76"/>
                  <a:gd name="T2" fmla="*/ 0 w 1155"/>
                  <a:gd name="T3" fmla="*/ 0 h 76"/>
                  <a:gd name="T4" fmla="*/ 0 w 1155"/>
                  <a:gd name="T5" fmla="*/ 75 h 76"/>
                  <a:gd name="T6" fmla="*/ 1154 w 1155"/>
                  <a:gd name="T7" fmla="*/ 75 h 76"/>
                  <a:gd name="T8" fmla="*/ 1154 w 1155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5" h="76">
                    <a:moveTo>
                      <a:pt x="1154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1154" y="75"/>
                    </a:lnTo>
                    <a:lnTo>
                      <a:pt x="1154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3" name="Freeform: Shape 178"/>
              <p:cNvSpPr>
                <a:spLocks/>
              </p:cNvSpPr>
              <p:nvPr/>
            </p:nvSpPr>
            <p:spPr bwMode="auto">
              <a:xfrm>
                <a:off x="9074337" y="2591454"/>
                <a:ext cx="553507" cy="451263"/>
              </a:xfrm>
              <a:custGeom>
                <a:avLst/>
                <a:gdLst>
                  <a:gd name="T0" fmla="*/ 0 w 1118"/>
                  <a:gd name="T1" fmla="*/ 0 h 913"/>
                  <a:gd name="T2" fmla="*/ 0 w 1118"/>
                  <a:gd name="T3" fmla="*/ 0 h 913"/>
                  <a:gd name="T4" fmla="*/ 0 w 1118"/>
                  <a:gd name="T5" fmla="*/ 912 h 913"/>
                  <a:gd name="T6" fmla="*/ 1117 w 1118"/>
                  <a:gd name="T7" fmla="*/ 912 h 913"/>
                  <a:gd name="T8" fmla="*/ 1117 w 1118"/>
                  <a:gd name="T9" fmla="*/ 837 h 913"/>
                  <a:gd name="T10" fmla="*/ 0 w 1118"/>
                  <a:gd name="T11" fmla="*/ 837 h 913"/>
                  <a:gd name="T12" fmla="*/ 0 w 1118"/>
                  <a:gd name="T13" fmla="*/ 0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8" h="913">
                    <a:moveTo>
                      <a:pt x="0" y="0"/>
                    </a:moveTo>
                    <a:lnTo>
                      <a:pt x="0" y="0"/>
                    </a:lnTo>
                    <a:lnTo>
                      <a:pt x="0" y="912"/>
                    </a:lnTo>
                    <a:lnTo>
                      <a:pt x="1117" y="912"/>
                    </a:lnTo>
                    <a:lnTo>
                      <a:pt x="1117" y="837"/>
                    </a:lnTo>
                    <a:lnTo>
                      <a:pt x="0" y="83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83749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4" name="Freeform: Shape 179"/>
              <p:cNvSpPr>
                <a:spLocks/>
              </p:cNvSpPr>
              <p:nvPr/>
            </p:nvSpPr>
            <p:spPr bwMode="auto">
              <a:xfrm>
                <a:off x="9074337" y="2517333"/>
                <a:ext cx="1499262" cy="488322"/>
              </a:xfrm>
              <a:custGeom>
                <a:avLst/>
                <a:gdLst>
                  <a:gd name="T0" fmla="*/ 2886 w 3036"/>
                  <a:gd name="T1" fmla="*/ 0 h 987"/>
                  <a:gd name="T2" fmla="*/ 2886 w 3036"/>
                  <a:gd name="T3" fmla="*/ 0 h 987"/>
                  <a:gd name="T4" fmla="*/ 2253 w 3036"/>
                  <a:gd name="T5" fmla="*/ 0 h 987"/>
                  <a:gd name="T6" fmla="*/ 2235 w 3036"/>
                  <a:gd name="T7" fmla="*/ 0 h 987"/>
                  <a:gd name="T8" fmla="*/ 801 w 3036"/>
                  <a:gd name="T9" fmla="*/ 0 h 987"/>
                  <a:gd name="T10" fmla="*/ 763 w 3036"/>
                  <a:gd name="T11" fmla="*/ 0 h 987"/>
                  <a:gd name="T12" fmla="*/ 577 w 3036"/>
                  <a:gd name="T13" fmla="*/ 0 h 987"/>
                  <a:gd name="T14" fmla="*/ 465 w 3036"/>
                  <a:gd name="T15" fmla="*/ 0 h 987"/>
                  <a:gd name="T16" fmla="*/ 372 w 3036"/>
                  <a:gd name="T17" fmla="*/ 0 h 987"/>
                  <a:gd name="T18" fmla="*/ 260 w 3036"/>
                  <a:gd name="T19" fmla="*/ 0 h 987"/>
                  <a:gd name="T20" fmla="*/ 167 w 3036"/>
                  <a:gd name="T21" fmla="*/ 0 h 987"/>
                  <a:gd name="T22" fmla="*/ 167 w 3036"/>
                  <a:gd name="T23" fmla="*/ 0 h 987"/>
                  <a:gd name="T24" fmla="*/ 37 w 3036"/>
                  <a:gd name="T25" fmla="*/ 74 h 987"/>
                  <a:gd name="T26" fmla="*/ 0 w 3036"/>
                  <a:gd name="T27" fmla="*/ 130 h 987"/>
                  <a:gd name="T28" fmla="*/ 0 w 3036"/>
                  <a:gd name="T29" fmla="*/ 149 h 987"/>
                  <a:gd name="T30" fmla="*/ 0 w 3036"/>
                  <a:gd name="T31" fmla="*/ 149 h 987"/>
                  <a:gd name="T32" fmla="*/ 0 w 3036"/>
                  <a:gd name="T33" fmla="*/ 986 h 987"/>
                  <a:gd name="T34" fmla="*/ 1117 w 3036"/>
                  <a:gd name="T35" fmla="*/ 986 h 987"/>
                  <a:gd name="T36" fmla="*/ 1117 w 3036"/>
                  <a:gd name="T37" fmla="*/ 875 h 987"/>
                  <a:gd name="T38" fmla="*/ 1881 w 3036"/>
                  <a:gd name="T39" fmla="*/ 875 h 987"/>
                  <a:gd name="T40" fmla="*/ 1881 w 3036"/>
                  <a:gd name="T41" fmla="*/ 986 h 987"/>
                  <a:gd name="T42" fmla="*/ 3035 w 3036"/>
                  <a:gd name="T43" fmla="*/ 986 h 987"/>
                  <a:gd name="T44" fmla="*/ 3035 w 3036"/>
                  <a:gd name="T45" fmla="*/ 149 h 987"/>
                  <a:gd name="T46" fmla="*/ 2886 w 3036"/>
                  <a:gd name="T47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36" h="987">
                    <a:moveTo>
                      <a:pt x="2886" y="0"/>
                    </a:moveTo>
                    <a:lnTo>
                      <a:pt x="2886" y="0"/>
                    </a:lnTo>
                    <a:cubicBezTo>
                      <a:pt x="2253" y="0"/>
                      <a:pt x="2253" y="0"/>
                      <a:pt x="2253" y="0"/>
                    </a:cubicBezTo>
                    <a:cubicBezTo>
                      <a:pt x="2235" y="0"/>
                      <a:pt x="2235" y="0"/>
                      <a:pt x="2235" y="0"/>
                    </a:cubicBezTo>
                    <a:cubicBezTo>
                      <a:pt x="801" y="0"/>
                      <a:pt x="801" y="0"/>
                      <a:pt x="801" y="0"/>
                    </a:cubicBezTo>
                    <a:cubicBezTo>
                      <a:pt x="763" y="0"/>
                      <a:pt x="763" y="0"/>
                      <a:pt x="763" y="0"/>
                    </a:cubicBezTo>
                    <a:cubicBezTo>
                      <a:pt x="577" y="0"/>
                      <a:pt x="577" y="0"/>
                      <a:pt x="577" y="0"/>
                    </a:cubicBezTo>
                    <a:cubicBezTo>
                      <a:pt x="465" y="0"/>
                      <a:pt x="465" y="0"/>
                      <a:pt x="465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260" y="0"/>
                      <a:pt x="260" y="0"/>
                      <a:pt x="260" y="0"/>
                    </a:cubicBezTo>
                    <a:cubicBezTo>
                      <a:pt x="167" y="0"/>
                      <a:pt x="167" y="0"/>
                      <a:pt x="167" y="0"/>
                    </a:cubicBezTo>
                    <a:lnTo>
                      <a:pt x="167" y="0"/>
                    </a:lnTo>
                    <a:cubicBezTo>
                      <a:pt x="111" y="0"/>
                      <a:pt x="56" y="18"/>
                      <a:pt x="37" y="74"/>
                    </a:cubicBezTo>
                    <a:cubicBezTo>
                      <a:pt x="18" y="93"/>
                      <a:pt x="18" y="111"/>
                      <a:pt x="0" y="130"/>
                    </a:cubicBez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cubicBezTo>
                      <a:pt x="0" y="986"/>
                      <a:pt x="0" y="986"/>
                      <a:pt x="0" y="986"/>
                    </a:cubicBezTo>
                    <a:cubicBezTo>
                      <a:pt x="1117" y="986"/>
                      <a:pt x="1117" y="986"/>
                      <a:pt x="1117" y="986"/>
                    </a:cubicBezTo>
                    <a:cubicBezTo>
                      <a:pt x="1117" y="875"/>
                      <a:pt x="1117" y="875"/>
                      <a:pt x="1117" y="875"/>
                    </a:cubicBezTo>
                    <a:cubicBezTo>
                      <a:pt x="1881" y="875"/>
                      <a:pt x="1881" y="875"/>
                      <a:pt x="1881" y="875"/>
                    </a:cubicBezTo>
                    <a:cubicBezTo>
                      <a:pt x="1881" y="986"/>
                      <a:pt x="1881" y="986"/>
                      <a:pt x="1881" y="986"/>
                    </a:cubicBezTo>
                    <a:cubicBezTo>
                      <a:pt x="3035" y="986"/>
                      <a:pt x="3035" y="986"/>
                      <a:pt x="3035" y="986"/>
                    </a:cubicBezTo>
                    <a:cubicBezTo>
                      <a:pt x="3035" y="149"/>
                      <a:pt x="3035" y="149"/>
                      <a:pt x="3035" y="149"/>
                    </a:cubicBezTo>
                    <a:cubicBezTo>
                      <a:pt x="3035" y="74"/>
                      <a:pt x="2979" y="0"/>
                      <a:pt x="2886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5" name="Freeform: Shape 180"/>
              <p:cNvSpPr>
                <a:spLocks/>
              </p:cNvSpPr>
              <p:nvPr/>
            </p:nvSpPr>
            <p:spPr bwMode="auto">
              <a:xfrm>
                <a:off x="9645277" y="3068877"/>
                <a:ext cx="339949" cy="148241"/>
              </a:xfrm>
              <a:custGeom>
                <a:avLst/>
                <a:gdLst>
                  <a:gd name="T0" fmla="*/ 689 w 690"/>
                  <a:gd name="T1" fmla="*/ 0 h 299"/>
                  <a:gd name="T2" fmla="*/ 689 w 690"/>
                  <a:gd name="T3" fmla="*/ 0 h 299"/>
                  <a:gd name="T4" fmla="*/ 0 w 690"/>
                  <a:gd name="T5" fmla="*/ 0 h 299"/>
                  <a:gd name="T6" fmla="*/ 354 w 690"/>
                  <a:gd name="T7" fmla="*/ 298 h 299"/>
                  <a:gd name="T8" fmla="*/ 689 w 690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0" h="299">
                    <a:moveTo>
                      <a:pt x="689" y="0"/>
                    </a:moveTo>
                    <a:lnTo>
                      <a:pt x="689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19" y="167"/>
                      <a:pt x="168" y="298"/>
                      <a:pt x="354" y="298"/>
                    </a:cubicBezTo>
                    <a:cubicBezTo>
                      <a:pt x="522" y="298"/>
                      <a:pt x="671" y="167"/>
                      <a:pt x="689" y="0"/>
                    </a:cubicBezTo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6" name="Freeform: Shape 181"/>
              <p:cNvSpPr>
                <a:spLocks/>
              </p:cNvSpPr>
              <p:nvPr/>
            </p:nvSpPr>
            <p:spPr bwMode="auto">
              <a:xfrm>
                <a:off x="9148428" y="3546298"/>
                <a:ext cx="8717" cy="2181"/>
              </a:xfrm>
              <a:custGeom>
                <a:avLst/>
                <a:gdLst>
                  <a:gd name="T0" fmla="*/ 18 w 19"/>
                  <a:gd name="T1" fmla="*/ 0 h 1"/>
                  <a:gd name="T2" fmla="*/ 18 w 19"/>
                  <a:gd name="T3" fmla="*/ 0 h 1"/>
                  <a:gd name="T4" fmla="*/ 18 w 19"/>
                  <a:gd name="T5" fmla="*/ 0 h 1"/>
                  <a:gd name="T6" fmla="*/ 18 w 19"/>
                  <a:gd name="T7" fmla="*/ 0 h 1"/>
                  <a:gd name="T8" fmla="*/ 18 w 19"/>
                  <a:gd name="T9" fmla="*/ 0 h 1"/>
                  <a:gd name="T10" fmla="*/ 18 w 19"/>
                  <a:gd name="T11" fmla="*/ 0 h 1"/>
                  <a:gd name="T12" fmla="*/ 0 w 19"/>
                  <a:gd name="T13" fmla="*/ 0 h 1"/>
                  <a:gd name="T14" fmla="*/ 0 w 19"/>
                  <a:gd name="T15" fmla="*/ 0 h 1"/>
                  <a:gd name="T16" fmla="*/ 0 w 19"/>
                  <a:gd name="T17" fmla="*/ 0 h 1"/>
                  <a:gd name="T18" fmla="*/ 0 w 19"/>
                  <a:gd name="T19" fmla="*/ 0 h 1"/>
                  <a:gd name="T20" fmla="*/ 0 w 19"/>
                  <a:gd name="T21" fmla="*/ 0 h 1"/>
                  <a:gd name="T22" fmla="*/ 0 w 19"/>
                  <a:gd name="T23" fmla="*/ 0 h 1"/>
                  <a:gd name="T24" fmla="*/ 0 w 19"/>
                  <a:gd name="T25" fmla="*/ 0 h 1"/>
                  <a:gd name="T26" fmla="*/ 0 w 19"/>
                  <a:gd name="T27" fmla="*/ 0 h 1"/>
                  <a:gd name="T28" fmla="*/ 0 w 19"/>
                  <a:gd name="T29" fmla="*/ 0 h 1"/>
                  <a:gd name="T30" fmla="*/ 0 w 19"/>
                  <a:gd name="T31" fmla="*/ 0 h 1"/>
                  <a:gd name="T32" fmla="*/ 0 w 19"/>
                  <a:gd name="T33" fmla="*/ 0 h 1"/>
                  <a:gd name="T34" fmla="*/ 0 w 19"/>
                  <a:gd name="T35" fmla="*/ 0 h 1"/>
                  <a:gd name="T36" fmla="*/ 0 w 19"/>
                  <a:gd name="T37" fmla="*/ 0 h 1"/>
                  <a:gd name="T38" fmla="*/ 0 w 19"/>
                  <a:gd name="T39" fmla="*/ 0 h 1"/>
                  <a:gd name="T40" fmla="*/ 0 w 19"/>
                  <a:gd name="T41" fmla="*/ 0 h 1"/>
                  <a:gd name="T42" fmla="*/ 0 w 19"/>
                  <a:gd name="T43" fmla="*/ 0 h 1"/>
                  <a:gd name="T44" fmla="*/ 0 w 19"/>
                  <a:gd name="T45" fmla="*/ 0 h 1"/>
                  <a:gd name="T46" fmla="*/ 0 w 19"/>
                  <a:gd name="T47" fmla="*/ 0 h 1"/>
                  <a:gd name="T48" fmla="*/ 0 w 19"/>
                  <a:gd name="T49" fmla="*/ 0 h 1"/>
                  <a:gd name="T50" fmla="*/ 0 w 19"/>
                  <a:gd name="T51" fmla="*/ 0 h 1"/>
                  <a:gd name="T52" fmla="*/ 0 w 19"/>
                  <a:gd name="T53" fmla="*/ 0 h 1"/>
                  <a:gd name="T54" fmla="*/ 0 w 19"/>
                  <a:gd name="T55" fmla="*/ 0 h 1"/>
                  <a:gd name="T56" fmla="*/ 0 w 19"/>
                  <a:gd name="T57" fmla="*/ 0 h 1"/>
                  <a:gd name="T58" fmla="*/ 0 w 19"/>
                  <a:gd name="T59" fmla="*/ 0 h 1"/>
                  <a:gd name="T60" fmla="*/ 0 w 19"/>
                  <a:gd name="T61" fmla="*/ 0 h 1"/>
                  <a:gd name="T62" fmla="*/ 0 w 19"/>
                  <a:gd name="T63" fmla="*/ 0 h 1"/>
                  <a:gd name="T64" fmla="*/ 0 w 19"/>
                  <a:gd name="T65" fmla="*/ 0 h 1"/>
                  <a:gd name="T66" fmla="*/ 0 w 19"/>
                  <a:gd name="T6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" h="1">
                    <a:moveTo>
                      <a:pt x="1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0"/>
                    </a:lnTo>
                  </a:path>
                </a:pathLst>
              </a:custGeom>
              <a:solidFill>
                <a:srgbClr val="E6E9E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7" name="Freeform: Shape 182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rgbClr val="E8BF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8" name="Freeform: Shape 183"/>
              <p:cNvSpPr>
                <a:spLocks/>
              </p:cNvSpPr>
              <p:nvPr/>
            </p:nvSpPr>
            <p:spPr bwMode="auto">
              <a:xfrm>
                <a:off x="9627844" y="2948975"/>
                <a:ext cx="376995" cy="119901"/>
              </a:xfrm>
              <a:custGeom>
                <a:avLst/>
                <a:gdLst>
                  <a:gd name="T0" fmla="*/ 764 w 765"/>
                  <a:gd name="T1" fmla="*/ 0 h 243"/>
                  <a:gd name="T2" fmla="*/ 0 w 765"/>
                  <a:gd name="T3" fmla="*/ 0 h 243"/>
                  <a:gd name="T4" fmla="*/ 0 w 765"/>
                  <a:gd name="T5" fmla="*/ 111 h 243"/>
                  <a:gd name="T6" fmla="*/ 0 w 765"/>
                  <a:gd name="T7" fmla="*/ 186 h 243"/>
                  <a:gd name="T8" fmla="*/ 0 w 765"/>
                  <a:gd name="T9" fmla="*/ 242 h 243"/>
                  <a:gd name="T10" fmla="*/ 37 w 765"/>
                  <a:gd name="T11" fmla="*/ 242 h 243"/>
                  <a:gd name="T12" fmla="*/ 726 w 765"/>
                  <a:gd name="T13" fmla="*/ 242 h 243"/>
                  <a:gd name="T14" fmla="*/ 764 w 765"/>
                  <a:gd name="T15" fmla="*/ 242 h 243"/>
                  <a:gd name="T16" fmla="*/ 764 w 765"/>
                  <a:gd name="T17" fmla="*/ 186 h 243"/>
                  <a:gd name="T18" fmla="*/ 764 w 765"/>
                  <a:gd name="T19" fmla="*/ 111 h 243"/>
                  <a:gd name="T20" fmla="*/ 764 w 765"/>
                  <a:gd name="T21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243">
                    <a:moveTo>
                      <a:pt x="764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86"/>
                    </a:lnTo>
                    <a:lnTo>
                      <a:pt x="0" y="242"/>
                    </a:lnTo>
                    <a:lnTo>
                      <a:pt x="37" y="242"/>
                    </a:lnTo>
                    <a:lnTo>
                      <a:pt x="726" y="242"/>
                    </a:lnTo>
                    <a:lnTo>
                      <a:pt x="764" y="242"/>
                    </a:lnTo>
                    <a:lnTo>
                      <a:pt x="764" y="186"/>
                    </a:lnTo>
                    <a:lnTo>
                      <a:pt x="764" y="111"/>
                    </a:lnTo>
                    <a:lnTo>
                      <a:pt x="764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9" name="Freeform: Shape 184"/>
              <p:cNvSpPr>
                <a:spLocks/>
              </p:cNvSpPr>
              <p:nvPr/>
            </p:nvSpPr>
            <p:spPr bwMode="auto">
              <a:xfrm>
                <a:off x="9074337" y="3400238"/>
                <a:ext cx="156900" cy="148241"/>
              </a:xfrm>
              <a:custGeom>
                <a:avLst/>
                <a:gdLst>
                  <a:gd name="T0" fmla="*/ 0 w 317"/>
                  <a:gd name="T1" fmla="*/ 0 h 298"/>
                  <a:gd name="T2" fmla="*/ 0 w 317"/>
                  <a:gd name="T3" fmla="*/ 0 h 298"/>
                  <a:gd name="T4" fmla="*/ 0 w 317"/>
                  <a:gd name="T5" fmla="*/ 149 h 298"/>
                  <a:gd name="T6" fmla="*/ 0 w 317"/>
                  <a:gd name="T7" fmla="*/ 149 h 298"/>
                  <a:gd name="T8" fmla="*/ 0 w 317"/>
                  <a:gd name="T9" fmla="*/ 149 h 298"/>
                  <a:gd name="T10" fmla="*/ 149 w 317"/>
                  <a:gd name="T11" fmla="*/ 297 h 298"/>
                  <a:gd name="T12" fmla="*/ 149 w 317"/>
                  <a:gd name="T13" fmla="*/ 297 h 298"/>
                  <a:gd name="T14" fmla="*/ 149 w 317"/>
                  <a:gd name="T15" fmla="*/ 297 h 298"/>
                  <a:gd name="T16" fmla="*/ 149 w 317"/>
                  <a:gd name="T17" fmla="*/ 297 h 298"/>
                  <a:gd name="T18" fmla="*/ 149 w 317"/>
                  <a:gd name="T19" fmla="*/ 297 h 298"/>
                  <a:gd name="T20" fmla="*/ 149 w 317"/>
                  <a:gd name="T21" fmla="*/ 297 h 298"/>
                  <a:gd name="T22" fmla="*/ 149 w 317"/>
                  <a:gd name="T23" fmla="*/ 297 h 298"/>
                  <a:gd name="T24" fmla="*/ 149 w 317"/>
                  <a:gd name="T25" fmla="*/ 297 h 298"/>
                  <a:gd name="T26" fmla="*/ 149 w 317"/>
                  <a:gd name="T27" fmla="*/ 297 h 298"/>
                  <a:gd name="T28" fmla="*/ 149 w 317"/>
                  <a:gd name="T29" fmla="*/ 297 h 298"/>
                  <a:gd name="T30" fmla="*/ 149 w 317"/>
                  <a:gd name="T31" fmla="*/ 297 h 298"/>
                  <a:gd name="T32" fmla="*/ 149 w 317"/>
                  <a:gd name="T33" fmla="*/ 297 h 298"/>
                  <a:gd name="T34" fmla="*/ 149 w 317"/>
                  <a:gd name="T35" fmla="*/ 297 h 298"/>
                  <a:gd name="T36" fmla="*/ 149 w 317"/>
                  <a:gd name="T37" fmla="*/ 297 h 298"/>
                  <a:gd name="T38" fmla="*/ 149 w 317"/>
                  <a:gd name="T39" fmla="*/ 297 h 298"/>
                  <a:gd name="T40" fmla="*/ 149 w 317"/>
                  <a:gd name="T41" fmla="*/ 297 h 298"/>
                  <a:gd name="T42" fmla="*/ 149 w 317"/>
                  <a:gd name="T43" fmla="*/ 297 h 298"/>
                  <a:gd name="T44" fmla="*/ 149 w 317"/>
                  <a:gd name="T45" fmla="*/ 297 h 298"/>
                  <a:gd name="T46" fmla="*/ 149 w 317"/>
                  <a:gd name="T47" fmla="*/ 297 h 298"/>
                  <a:gd name="T48" fmla="*/ 149 w 317"/>
                  <a:gd name="T49" fmla="*/ 297 h 298"/>
                  <a:gd name="T50" fmla="*/ 149 w 317"/>
                  <a:gd name="T51" fmla="*/ 297 h 298"/>
                  <a:gd name="T52" fmla="*/ 149 w 317"/>
                  <a:gd name="T53" fmla="*/ 297 h 298"/>
                  <a:gd name="T54" fmla="*/ 149 w 317"/>
                  <a:gd name="T55" fmla="*/ 297 h 298"/>
                  <a:gd name="T56" fmla="*/ 149 w 317"/>
                  <a:gd name="T57" fmla="*/ 297 h 298"/>
                  <a:gd name="T58" fmla="*/ 149 w 317"/>
                  <a:gd name="T59" fmla="*/ 297 h 298"/>
                  <a:gd name="T60" fmla="*/ 149 w 317"/>
                  <a:gd name="T61" fmla="*/ 297 h 298"/>
                  <a:gd name="T62" fmla="*/ 149 w 317"/>
                  <a:gd name="T63" fmla="*/ 297 h 298"/>
                  <a:gd name="T64" fmla="*/ 149 w 317"/>
                  <a:gd name="T65" fmla="*/ 297 h 298"/>
                  <a:gd name="T66" fmla="*/ 167 w 317"/>
                  <a:gd name="T67" fmla="*/ 297 h 298"/>
                  <a:gd name="T68" fmla="*/ 167 w 317"/>
                  <a:gd name="T69" fmla="*/ 297 h 298"/>
                  <a:gd name="T70" fmla="*/ 167 w 317"/>
                  <a:gd name="T71" fmla="*/ 297 h 298"/>
                  <a:gd name="T72" fmla="*/ 167 w 317"/>
                  <a:gd name="T73" fmla="*/ 297 h 298"/>
                  <a:gd name="T74" fmla="*/ 167 w 317"/>
                  <a:gd name="T75" fmla="*/ 297 h 298"/>
                  <a:gd name="T76" fmla="*/ 167 w 317"/>
                  <a:gd name="T77" fmla="*/ 297 h 298"/>
                  <a:gd name="T78" fmla="*/ 167 w 317"/>
                  <a:gd name="T79" fmla="*/ 297 h 298"/>
                  <a:gd name="T80" fmla="*/ 316 w 317"/>
                  <a:gd name="T81" fmla="*/ 297 h 298"/>
                  <a:gd name="T82" fmla="*/ 316 w 317"/>
                  <a:gd name="T83" fmla="*/ 297 h 298"/>
                  <a:gd name="T84" fmla="*/ 0 w 317"/>
                  <a:gd name="T85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7" h="298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9"/>
                      <a:pt x="0" y="149"/>
                      <a:pt x="0" y="149"/>
                    </a:cubicBezTo>
                    <a:lnTo>
                      <a:pt x="0" y="149"/>
                    </a:lnTo>
                    <a:lnTo>
                      <a:pt x="0" y="149"/>
                    </a:lnTo>
                    <a:cubicBezTo>
                      <a:pt x="0" y="224"/>
                      <a:pt x="74" y="297"/>
                      <a:pt x="149" y="297"/>
                    </a:cubicBez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lnTo>
                      <a:pt x="149" y="297"/>
                    </a:lnTo>
                    <a:cubicBezTo>
                      <a:pt x="167" y="297"/>
                      <a:pt x="167" y="297"/>
                      <a:pt x="167" y="297"/>
                    </a:cubicBez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lnTo>
                      <a:pt x="167" y="297"/>
                    </a:lnTo>
                    <a:cubicBezTo>
                      <a:pt x="316" y="297"/>
                      <a:pt x="316" y="297"/>
                      <a:pt x="316" y="297"/>
                    </a:cubicBezTo>
                    <a:lnTo>
                      <a:pt x="316" y="297"/>
                    </a:lnTo>
                    <a:cubicBezTo>
                      <a:pt x="223" y="205"/>
                      <a:pt x="111" y="93"/>
                      <a:pt x="0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0" name="Freeform: Shape 185"/>
              <p:cNvSpPr>
                <a:spLocks/>
              </p:cNvSpPr>
              <p:nvPr/>
            </p:nvSpPr>
            <p:spPr bwMode="auto">
              <a:xfrm>
                <a:off x="10410163" y="3382798"/>
                <a:ext cx="165616" cy="165681"/>
              </a:xfrm>
              <a:custGeom>
                <a:avLst/>
                <a:gdLst>
                  <a:gd name="T0" fmla="*/ 335 w 336"/>
                  <a:gd name="T1" fmla="*/ 0 h 335"/>
                  <a:gd name="T2" fmla="*/ 335 w 336"/>
                  <a:gd name="T3" fmla="*/ 0 h 335"/>
                  <a:gd name="T4" fmla="*/ 335 w 336"/>
                  <a:gd name="T5" fmla="*/ 0 h 335"/>
                  <a:gd name="T6" fmla="*/ 0 w 336"/>
                  <a:gd name="T7" fmla="*/ 334 h 335"/>
                  <a:gd name="T8" fmla="*/ 186 w 336"/>
                  <a:gd name="T9" fmla="*/ 334 h 335"/>
                  <a:gd name="T10" fmla="*/ 335 w 336"/>
                  <a:gd name="T11" fmla="*/ 186 h 335"/>
                  <a:gd name="T12" fmla="*/ 335 w 336"/>
                  <a:gd name="T13" fmla="*/ 0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335">
                    <a:moveTo>
                      <a:pt x="335" y="0"/>
                    </a:moveTo>
                    <a:lnTo>
                      <a:pt x="335" y="0"/>
                    </a:lnTo>
                    <a:lnTo>
                      <a:pt x="335" y="0"/>
                    </a:lnTo>
                    <a:cubicBezTo>
                      <a:pt x="0" y="334"/>
                      <a:pt x="0" y="334"/>
                      <a:pt x="0" y="334"/>
                    </a:cubicBezTo>
                    <a:cubicBezTo>
                      <a:pt x="186" y="334"/>
                      <a:pt x="186" y="334"/>
                      <a:pt x="186" y="334"/>
                    </a:cubicBezTo>
                    <a:cubicBezTo>
                      <a:pt x="279" y="334"/>
                      <a:pt x="335" y="279"/>
                      <a:pt x="335" y="186"/>
                    </a:cubicBezTo>
                    <a:cubicBezTo>
                      <a:pt x="335" y="0"/>
                      <a:pt x="335" y="0"/>
                      <a:pt x="335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19050">
                <a:solidFill>
                  <a:schemeClr val="tx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71" name="组合 470"/>
            <p:cNvGrpSpPr/>
            <p:nvPr/>
          </p:nvGrpSpPr>
          <p:grpSpPr>
            <a:xfrm>
              <a:off x="7737544" y="3548564"/>
              <a:ext cx="3240088" cy="815429"/>
              <a:chOff x="874713" y="3325188"/>
              <a:chExt cx="3240088" cy="815429"/>
            </a:xfrm>
          </p:grpSpPr>
          <p:sp>
            <p:nvSpPr>
              <p:cNvPr id="472" name="矩形 471"/>
              <p:cNvSpPr/>
              <p:nvPr/>
            </p:nvSpPr>
            <p:spPr>
              <a:xfrm>
                <a:off x="874713" y="3802063"/>
                <a:ext cx="3240088" cy="3385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16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Click here to enter a title</a:t>
                </a:r>
                <a:endParaRPr lang="zh-CN" altLang="en-US" sz="1600" b="1">
                  <a:latin typeface="Agency FB" panose="020B0503020202020204" pitchFamily="34" charset="0"/>
                </a:endParaRPr>
              </a:p>
            </p:txBody>
          </p:sp>
          <p:sp>
            <p:nvSpPr>
              <p:cNvPr id="473" name="矩形 472"/>
              <p:cNvSpPr/>
              <p:nvPr/>
            </p:nvSpPr>
            <p:spPr>
              <a:xfrm>
                <a:off x="1373770" y="3325188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2400" b="1"/>
                  <a:t>ADD TEXT</a:t>
                </a:r>
                <a:endParaRPr lang="zh-CN" altLang="en-US" sz="24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29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44d49d5-804f-4a35-9ab6-98a3540b9817"/>
          <p:cNvGrpSpPr>
            <a:grpSpLocks noChangeAspect="1"/>
          </p:cNvGrpSpPr>
          <p:nvPr/>
        </p:nvGrpSpPr>
        <p:grpSpPr>
          <a:xfrm>
            <a:off x="3774284" y="2069449"/>
            <a:ext cx="4689151" cy="3439828"/>
            <a:chOff x="3774284" y="1772816"/>
            <a:chExt cx="4689151" cy="3439828"/>
          </a:xfrm>
        </p:grpSpPr>
        <p:grpSp>
          <p:nvGrpSpPr>
            <p:cNvPr id="4" name="Group 13"/>
            <p:cNvGrpSpPr/>
            <p:nvPr/>
          </p:nvGrpSpPr>
          <p:grpSpPr>
            <a:xfrm>
              <a:off x="3774284" y="2299963"/>
              <a:ext cx="4689151" cy="2344576"/>
              <a:chOff x="5025571" y="2441729"/>
              <a:chExt cx="11048999" cy="5524501"/>
            </a:xfrm>
          </p:grpSpPr>
          <p:sp>
            <p:nvSpPr>
              <p:cNvPr id="27" name="Arc 24"/>
              <p:cNvSpPr/>
              <p:nvPr/>
            </p:nvSpPr>
            <p:spPr>
              <a:xfrm rot="5400000">
                <a:off x="5025571" y="2441729"/>
                <a:ext cx="5524501" cy="5524501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ln w="38100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Arc 25"/>
              <p:cNvSpPr/>
              <p:nvPr/>
            </p:nvSpPr>
            <p:spPr>
              <a:xfrm rot="16200000">
                <a:off x="10550070" y="2441730"/>
                <a:ext cx="5524500" cy="5524500"/>
              </a:xfrm>
              <a:prstGeom prst="arc">
                <a:avLst>
                  <a:gd name="adj1" fmla="val 16297427"/>
                  <a:gd name="adj2" fmla="val 10800000"/>
                </a:avLst>
              </a:prstGeom>
              <a:ln w="38100">
                <a:solidFill>
                  <a:schemeClr val="tx1">
                    <a:lumMod val="60000"/>
                    <a:lumOff val="40000"/>
                  </a:schemeClr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Oval 16"/>
            <p:cNvSpPr/>
            <p:nvPr/>
          </p:nvSpPr>
          <p:spPr>
            <a:xfrm>
              <a:off x="4101184" y="4171269"/>
              <a:ext cx="404887" cy="404887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17"/>
            <p:cNvSpPr/>
            <p:nvPr/>
          </p:nvSpPr>
          <p:spPr>
            <a:xfrm>
              <a:off x="7752663" y="2282644"/>
              <a:ext cx="404887" cy="404887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Group 3"/>
            <p:cNvGrpSpPr/>
            <p:nvPr/>
          </p:nvGrpSpPr>
          <p:grpSpPr>
            <a:xfrm>
              <a:off x="6627184" y="3884724"/>
              <a:ext cx="1327924" cy="1327920"/>
              <a:chOff x="6714584" y="3938476"/>
              <a:chExt cx="1022143" cy="1022141"/>
            </a:xfrm>
          </p:grpSpPr>
          <p:sp>
            <p:nvSpPr>
              <p:cNvPr id="24" name="Oval 18"/>
              <p:cNvSpPr/>
              <p:nvPr/>
            </p:nvSpPr>
            <p:spPr>
              <a:xfrm flipH="1">
                <a:off x="6714584" y="3938476"/>
                <a:ext cx="1022143" cy="1022141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Oval 19"/>
              <p:cNvSpPr/>
              <p:nvPr/>
            </p:nvSpPr>
            <p:spPr>
              <a:xfrm flipH="1">
                <a:off x="6793889" y="4011683"/>
                <a:ext cx="871263" cy="87126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29"/>
              <p:cNvSpPr>
                <a:spLocks noChangeAspect="1"/>
              </p:cNvSpPr>
              <p:nvPr/>
            </p:nvSpPr>
            <p:spPr bwMode="auto">
              <a:xfrm>
                <a:off x="7061794" y="4287769"/>
                <a:ext cx="381053" cy="311001"/>
              </a:xfrm>
              <a:custGeom>
                <a:avLst/>
                <a:gdLst>
                  <a:gd name="connsiteX0" fmla="*/ 130130 w 508000"/>
                  <a:gd name="connsiteY0" fmla="*/ 314926 h 414610"/>
                  <a:gd name="connsiteX1" fmla="*/ 207920 w 508000"/>
                  <a:gd name="connsiteY1" fmla="*/ 327583 h 414610"/>
                  <a:gd name="connsiteX2" fmla="*/ 52339 w 508000"/>
                  <a:gd name="connsiteY2" fmla="*/ 327583 h 414610"/>
                  <a:gd name="connsiteX3" fmla="*/ 130130 w 508000"/>
                  <a:gd name="connsiteY3" fmla="*/ 314926 h 414610"/>
                  <a:gd name="connsiteX4" fmla="*/ 130130 w 508000"/>
                  <a:gd name="connsiteY4" fmla="*/ 243364 h 414610"/>
                  <a:gd name="connsiteX5" fmla="*/ 207920 w 508000"/>
                  <a:gd name="connsiteY5" fmla="*/ 255534 h 414610"/>
                  <a:gd name="connsiteX6" fmla="*/ 52339 w 508000"/>
                  <a:gd name="connsiteY6" fmla="*/ 255534 h 414610"/>
                  <a:gd name="connsiteX7" fmla="*/ 130130 w 508000"/>
                  <a:gd name="connsiteY7" fmla="*/ 243364 h 414610"/>
                  <a:gd name="connsiteX8" fmla="*/ 372875 w 508000"/>
                  <a:gd name="connsiteY8" fmla="*/ 242403 h 414610"/>
                  <a:gd name="connsiteX9" fmla="*/ 400550 w 508000"/>
                  <a:gd name="connsiteY9" fmla="*/ 259928 h 414610"/>
                  <a:gd name="connsiteX10" fmla="*/ 428226 w 508000"/>
                  <a:gd name="connsiteY10" fmla="*/ 242403 h 414610"/>
                  <a:gd name="connsiteX11" fmla="*/ 457843 w 508000"/>
                  <a:gd name="connsiteY11" fmla="*/ 271124 h 414610"/>
                  <a:gd name="connsiteX12" fmla="*/ 451532 w 508000"/>
                  <a:gd name="connsiteY12" fmla="*/ 293030 h 414610"/>
                  <a:gd name="connsiteX13" fmla="*/ 400550 w 508000"/>
                  <a:gd name="connsiteY13" fmla="*/ 335382 h 414610"/>
                  <a:gd name="connsiteX14" fmla="*/ 349569 w 508000"/>
                  <a:gd name="connsiteY14" fmla="*/ 293030 h 414610"/>
                  <a:gd name="connsiteX15" fmla="*/ 343258 w 508000"/>
                  <a:gd name="connsiteY15" fmla="*/ 271124 h 414610"/>
                  <a:gd name="connsiteX16" fmla="*/ 372875 w 508000"/>
                  <a:gd name="connsiteY16" fmla="*/ 242403 h 414610"/>
                  <a:gd name="connsiteX17" fmla="*/ 130130 w 508000"/>
                  <a:gd name="connsiteY17" fmla="*/ 171315 h 414610"/>
                  <a:gd name="connsiteX18" fmla="*/ 207920 w 508000"/>
                  <a:gd name="connsiteY18" fmla="*/ 183972 h 414610"/>
                  <a:gd name="connsiteX19" fmla="*/ 52339 w 508000"/>
                  <a:gd name="connsiteY19" fmla="*/ 183972 h 414610"/>
                  <a:gd name="connsiteX20" fmla="*/ 130130 w 508000"/>
                  <a:gd name="connsiteY20" fmla="*/ 171315 h 414610"/>
                  <a:gd name="connsiteX21" fmla="*/ 130130 w 508000"/>
                  <a:gd name="connsiteY21" fmla="*/ 99753 h 414610"/>
                  <a:gd name="connsiteX22" fmla="*/ 207920 w 508000"/>
                  <a:gd name="connsiteY22" fmla="*/ 112410 h 414610"/>
                  <a:gd name="connsiteX23" fmla="*/ 52339 w 508000"/>
                  <a:gd name="connsiteY23" fmla="*/ 112410 h 414610"/>
                  <a:gd name="connsiteX24" fmla="*/ 130130 w 508000"/>
                  <a:gd name="connsiteY24" fmla="*/ 99753 h 414610"/>
                  <a:gd name="connsiteX25" fmla="*/ 322230 w 508000"/>
                  <a:gd name="connsiteY25" fmla="*/ 85796 h 414610"/>
                  <a:gd name="connsiteX26" fmla="*/ 349955 w 508000"/>
                  <a:gd name="connsiteY26" fmla="*/ 102810 h 414610"/>
                  <a:gd name="connsiteX27" fmla="*/ 378166 w 508000"/>
                  <a:gd name="connsiteY27" fmla="*/ 85796 h 414610"/>
                  <a:gd name="connsiteX28" fmla="*/ 407350 w 508000"/>
                  <a:gd name="connsiteY28" fmla="*/ 114478 h 414610"/>
                  <a:gd name="connsiteX29" fmla="*/ 401026 w 508000"/>
                  <a:gd name="connsiteY29" fmla="*/ 136353 h 414610"/>
                  <a:gd name="connsiteX30" fmla="*/ 349955 w 508000"/>
                  <a:gd name="connsiteY30" fmla="*/ 178160 h 414610"/>
                  <a:gd name="connsiteX31" fmla="*/ 298884 w 508000"/>
                  <a:gd name="connsiteY31" fmla="*/ 136353 h 414610"/>
                  <a:gd name="connsiteX32" fmla="*/ 292560 w 508000"/>
                  <a:gd name="connsiteY32" fmla="*/ 114478 h 414610"/>
                  <a:gd name="connsiteX33" fmla="*/ 322230 w 508000"/>
                  <a:gd name="connsiteY33" fmla="*/ 85796 h 414610"/>
                  <a:gd name="connsiteX34" fmla="*/ 378205 w 508000"/>
                  <a:gd name="connsiteY34" fmla="*/ 28711 h 414610"/>
                  <a:gd name="connsiteX35" fmla="*/ 284869 w 508000"/>
                  <a:gd name="connsiteY35" fmla="*/ 39904 h 414610"/>
                  <a:gd name="connsiteX36" fmla="*/ 268827 w 508000"/>
                  <a:gd name="connsiteY36" fmla="*/ 58882 h 414610"/>
                  <a:gd name="connsiteX37" fmla="*/ 268827 w 508000"/>
                  <a:gd name="connsiteY37" fmla="*/ 369840 h 414610"/>
                  <a:gd name="connsiteX38" fmla="*/ 284869 w 508000"/>
                  <a:gd name="connsiteY38" fmla="*/ 386385 h 414610"/>
                  <a:gd name="connsiteX39" fmla="*/ 377233 w 508000"/>
                  <a:gd name="connsiteY39" fmla="*/ 382979 h 414610"/>
                  <a:gd name="connsiteX40" fmla="*/ 471541 w 508000"/>
                  <a:gd name="connsiteY40" fmla="*/ 386385 h 414610"/>
                  <a:gd name="connsiteX41" fmla="*/ 487583 w 508000"/>
                  <a:gd name="connsiteY41" fmla="*/ 369840 h 414610"/>
                  <a:gd name="connsiteX42" fmla="*/ 487583 w 508000"/>
                  <a:gd name="connsiteY42" fmla="*/ 58882 h 414610"/>
                  <a:gd name="connsiteX43" fmla="*/ 471541 w 508000"/>
                  <a:gd name="connsiteY43" fmla="*/ 39904 h 414610"/>
                  <a:gd name="connsiteX44" fmla="*/ 378205 w 508000"/>
                  <a:gd name="connsiteY44" fmla="*/ 28711 h 414610"/>
                  <a:gd name="connsiteX45" fmla="*/ 129795 w 508000"/>
                  <a:gd name="connsiteY45" fmla="*/ 28711 h 414610"/>
                  <a:gd name="connsiteX46" fmla="*/ 36459 w 508000"/>
                  <a:gd name="connsiteY46" fmla="*/ 39904 h 414610"/>
                  <a:gd name="connsiteX47" fmla="*/ 20417 w 508000"/>
                  <a:gd name="connsiteY47" fmla="*/ 58882 h 414610"/>
                  <a:gd name="connsiteX48" fmla="*/ 20417 w 508000"/>
                  <a:gd name="connsiteY48" fmla="*/ 369840 h 414610"/>
                  <a:gd name="connsiteX49" fmla="*/ 36459 w 508000"/>
                  <a:gd name="connsiteY49" fmla="*/ 386385 h 414610"/>
                  <a:gd name="connsiteX50" fmla="*/ 128823 w 508000"/>
                  <a:gd name="connsiteY50" fmla="*/ 382979 h 414610"/>
                  <a:gd name="connsiteX51" fmla="*/ 222645 w 508000"/>
                  <a:gd name="connsiteY51" fmla="*/ 386385 h 414610"/>
                  <a:gd name="connsiteX52" fmla="*/ 239173 w 508000"/>
                  <a:gd name="connsiteY52" fmla="*/ 369840 h 414610"/>
                  <a:gd name="connsiteX53" fmla="*/ 239173 w 508000"/>
                  <a:gd name="connsiteY53" fmla="*/ 58882 h 414610"/>
                  <a:gd name="connsiteX54" fmla="*/ 223131 w 508000"/>
                  <a:gd name="connsiteY54" fmla="*/ 39904 h 414610"/>
                  <a:gd name="connsiteX55" fmla="*/ 129795 w 508000"/>
                  <a:gd name="connsiteY55" fmla="*/ 28711 h 414610"/>
                  <a:gd name="connsiteX56" fmla="*/ 126878 w 508000"/>
                  <a:gd name="connsiteY56" fmla="*/ 0 h 414610"/>
                  <a:gd name="connsiteX57" fmla="*/ 254243 w 508000"/>
                  <a:gd name="connsiteY57" fmla="*/ 11679 h 414610"/>
                  <a:gd name="connsiteX58" fmla="*/ 381122 w 508000"/>
                  <a:gd name="connsiteY58" fmla="*/ 0 h 414610"/>
                  <a:gd name="connsiteX59" fmla="*/ 489041 w 508000"/>
                  <a:gd name="connsiteY59" fmla="*/ 13139 h 414610"/>
                  <a:gd name="connsiteX60" fmla="*/ 508000 w 508000"/>
                  <a:gd name="connsiteY60" fmla="*/ 35038 h 414610"/>
                  <a:gd name="connsiteX61" fmla="*/ 508000 w 508000"/>
                  <a:gd name="connsiteY61" fmla="*/ 395631 h 414610"/>
                  <a:gd name="connsiteX62" fmla="*/ 489041 w 508000"/>
                  <a:gd name="connsiteY62" fmla="*/ 414610 h 414610"/>
                  <a:gd name="connsiteX63" fmla="*/ 379663 w 508000"/>
                  <a:gd name="connsiteY63" fmla="*/ 410717 h 414610"/>
                  <a:gd name="connsiteX64" fmla="*/ 125906 w 508000"/>
                  <a:gd name="connsiteY64" fmla="*/ 410717 h 414610"/>
                  <a:gd name="connsiteX65" fmla="*/ 18959 w 508000"/>
                  <a:gd name="connsiteY65" fmla="*/ 414610 h 414610"/>
                  <a:gd name="connsiteX66" fmla="*/ 0 w 508000"/>
                  <a:gd name="connsiteY66" fmla="*/ 395631 h 414610"/>
                  <a:gd name="connsiteX67" fmla="*/ 0 w 508000"/>
                  <a:gd name="connsiteY67" fmla="*/ 35038 h 414610"/>
                  <a:gd name="connsiteX68" fmla="*/ 18959 w 508000"/>
                  <a:gd name="connsiteY68" fmla="*/ 13139 h 414610"/>
                  <a:gd name="connsiteX69" fmla="*/ 126878 w 508000"/>
                  <a:gd name="connsiteY69" fmla="*/ 0 h 41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08000" h="414610">
                    <a:moveTo>
                      <a:pt x="130130" y="314926"/>
                    </a:moveTo>
                    <a:cubicBezTo>
                      <a:pt x="183610" y="314926"/>
                      <a:pt x="207920" y="327583"/>
                      <a:pt x="207920" y="327583"/>
                    </a:cubicBezTo>
                    <a:lnTo>
                      <a:pt x="52339" y="327583"/>
                    </a:lnTo>
                    <a:cubicBezTo>
                      <a:pt x="52339" y="327583"/>
                      <a:pt x="76649" y="314926"/>
                      <a:pt x="130130" y="314926"/>
                    </a:cubicBezTo>
                    <a:close/>
                    <a:moveTo>
                      <a:pt x="130130" y="243364"/>
                    </a:moveTo>
                    <a:cubicBezTo>
                      <a:pt x="183610" y="243364"/>
                      <a:pt x="207920" y="255534"/>
                      <a:pt x="207920" y="255534"/>
                    </a:cubicBezTo>
                    <a:lnTo>
                      <a:pt x="52339" y="255534"/>
                    </a:lnTo>
                    <a:cubicBezTo>
                      <a:pt x="52339" y="255534"/>
                      <a:pt x="76649" y="243364"/>
                      <a:pt x="130130" y="243364"/>
                    </a:cubicBezTo>
                    <a:close/>
                    <a:moveTo>
                      <a:pt x="372875" y="242403"/>
                    </a:moveTo>
                    <a:cubicBezTo>
                      <a:pt x="388898" y="242403"/>
                      <a:pt x="398608" y="259928"/>
                      <a:pt x="400550" y="259928"/>
                    </a:cubicBezTo>
                    <a:cubicBezTo>
                      <a:pt x="402978" y="259928"/>
                      <a:pt x="412689" y="242403"/>
                      <a:pt x="428226" y="242403"/>
                    </a:cubicBezTo>
                    <a:cubicBezTo>
                      <a:pt x="444249" y="242403"/>
                      <a:pt x="456872" y="255547"/>
                      <a:pt x="457843" y="271124"/>
                    </a:cubicBezTo>
                    <a:cubicBezTo>
                      <a:pt x="458329" y="280374"/>
                      <a:pt x="455416" y="287189"/>
                      <a:pt x="451532" y="293030"/>
                    </a:cubicBezTo>
                    <a:cubicBezTo>
                      <a:pt x="443277" y="305687"/>
                      <a:pt x="408319" y="335382"/>
                      <a:pt x="400550" y="335382"/>
                    </a:cubicBezTo>
                    <a:cubicBezTo>
                      <a:pt x="393267" y="335382"/>
                      <a:pt x="357824" y="305687"/>
                      <a:pt x="349569" y="293030"/>
                    </a:cubicBezTo>
                    <a:cubicBezTo>
                      <a:pt x="345685" y="287189"/>
                      <a:pt x="342772" y="280374"/>
                      <a:pt x="343258" y="271124"/>
                    </a:cubicBezTo>
                    <a:cubicBezTo>
                      <a:pt x="344229" y="255547"/>
                      <a:pt x="356852" y="242403"/>
                      <a:pt x="372875" y="242403"/>
                    </a:cubicBezTo>
                    <a:close/>
                    <a:moveTo>
                      <a:pt x="130130" y="171315"/>
                    </a:moveTo>
                    <a:cubicBezTo>
                      <a:pt x="183610" y="171315"/>
                      <a:pt x="207920" y="183972"/>
                      <a:pt x="207920" y="183972"/>
                    </a:cubicBezTo>
                    <a:lnTo>
                      <a:pt x="52339" y="183972"/>
                    </a:lnTo>
                    <a:cubicBezTo>
                      <a:pt x="52339" y="183972"/>
                      <a:pt x="76649" y="171315"/>
                      <a:pt x="130130" y="171315"/>
                    </a:cubicBezTo>
                    <a:close/>
                    <a:moveTo>
                      <a:pt x="130130" y="99753"/>
                    </a:moveTo>
                    <a:cubicBezTo>
                      <a:pt x="183610" y="99753"/>
                      <a:pt x="207920" y="112410"/>
                      <a:pt x="207920" y="112410"/>
                    </a:cubicBezTo>
                    <a:lnTo>
                      <a:pt x="52339" y="112410"/>
                    </a:lnTo>
                    <a:cubicBezTo>
                      <a:pt x="52339" y="112410"/>
                      <a:pt x="76649" y="99753"/>
                      <a:pt x="130130" y="99753"/>
                    </a:cubicBezTo>
                    <a:close/>
                    <a:moveTo>
                      <a:pt x="322230" y="85796"/>
                    </a:moveTo>
                    <a:cubicBezTo>
                      <a:pt x="338768" y="85796"/>
                      <a:pt x="348009" y="102810"/>
                      <a:pt x="349955" y="102810"/>
                    </a:cubicBezTo>
                    <a:cubicBezTo>
                      <a:pt x="352387" y="102810"/>
                      <a:pt x="362115" y="85796"/>
                      <a:pt x="378166" y="85796"/>
                    </a:cubicBezTo>
                    <a:cubicBezTo>
                      <a:pt x="393731" y="85796"/>
                      <a:pt x="406863" y="98435"/>
                      <a:pt x="407350" y="114478"/>
                    </a:cubicBezTo>
                    <a:cubicBezTo>
                      <a:pt x="407836" y="123228"/>
                      <a:pt x="405404" y="130034"/>
                      <a:pt x="401026" y="136353"/>
                    </a:cubicBezTo>
                    <a:cubicBezTo>
                      <a:pt x="392758" y="148992"/>
                      <a:pt x="357737" y="178160"/>
                      <a:pt x="349955" y="178160"/>
                    </a:cubicBezTo>
                    <a:cubicBezTo>
                      <a:pt x="342659" y="178160"/>
                      <a:pt x="307152" y="148506"/>
                      <a:pt x="298884" y="136353"/>
                    </a:cubicBezTo>
                    <a:cubicBezTo>
                      <a:pt x="294992" y="130034"/>
                      <a:pt x="292074" y="123228"/>
                      <a:pt x="292560" y="114478"/>
                    </a:cubicBezTo>
                    <a:cubicBezTo>
                      <a:pt x="293533" y="98435"/>
                      <a:pt x="306666" y="85796"/>
                      <a:pt x="322230" y="85796"/>
                    </a:cubicBezTo>
                    <a:close/>
                    <a:moveTo>
                      <a:pt x="378205" y="28711"/>
                    </a:moveTo>
                    <a:cubicBezTo>
                      <a:pt x="319870" y="28711"/>
                      <a:pt x="284869" y="39904"/>
                      <a:pt x="284869" y="39904"/>
                    </a:cubicBezTo>
                    <a:cubicBezTo>
                      <a:pt x="276119" y="41364"/>
                      <a:pt x="268827" y="50123"/>
                      <a:pt x="268827" y="58882"/>
                    </a:cubicBezTo>
                    <a:cubicBezTo>
                      <a:pt x="268827" y="58882"/>
                      <a:pt x="268827" y="58882"/>
                      <a:pt x="268827" y="369840"/>
                    </a:cubicBezTo>
                    <a:cubicBezTo>
                      <a:pt x="268827" y="378599"/>
                      <a:pt x="276119" y="386385"/>
                      <a:pt x="284869" y="386385"/>
                    </a:cubicBezTo>
                    <a:cubicBezTo>
                      <a:pt x="284869" y="386385"/>
                      <a:pt x="320842" y="382979"/>
                      <a:pt x="377233" y="382979"/>
                    </a:cubicBezTo>
                    <a:cubicBezTo>
                      <a:pt x="437026" y="382979"/>
                      <a:pt x="435567" y="386385"/>
                      <a:pt x="471541" y="386385"/>
                    </a:cubicBezTo>
                    <a:cubicBezTo>
                      <a:pt x="480291" y="386385"/>
                      <a:pt x="487583" y="378599"/>
                      <a:pt x="487583" y="369840"/>
                    </a:cubicBezTo>
                    <a:lnTo>
                      <a:pt x="487583" y="58882"/>
                    </a:lnTo>
                    <a:cubicBezTo>
                      <a:pt x="487583" y="50123"/>
                      <a:pt x="480291" y="41364"/>
                      <a:pt x="471541" y="39904"/>
                    </a:cubicBezTo>
                    <a:cubicBezTo>
                      <a:pt x="471541" y="39904"/>
                      <a:pt x="436540" y="28711"/>
                      <a:pt x="378205" y="28711"/>
                    </a:cubicBezTo>
                    <a:close/>
                    <a:moveTo>
                      <a:pt x="129795" y="28711"/>
                    </a:moveTo>
                    <a:cubicBezTo>
                      <a:pt x="71460" y="28711"/>
                      <a:pt x="36459" y="39904"/>
                      <a:pt x="36459" y="39904"/>
                    </a:cubicBezTo>
                    <a:cubicBezTo>
                      <a:pt x="27709" y="41364"/>
                      <a:pt x="20417" y="50123"/>
                      <a:pt x="20417" y="58882"/>
                    </a:cubicBezTo>
                    <a:cubicBezTo>
                      <a:pt x="20417" y="58882"/>
                      <a:pt x="20417" y="58882"/>
                      <a:pt x="20417" y="369840"/>
                    </a:cubicBezTo>
                    <a:cubicBezTo>
                      <a:pt x="20417" y="378599"/>
                      <a:pt x="27709" y="386385"/>
                      <a:pt x="36459" y="386385"/>
                    </a:cubicBezTo>
                    <a:cubicBezTo>
                      <a:pt x="36459" y="386385"/>
                      <a:pt x="72433" y="382979"/>
                      <a:pt x="128823" y="382979"/>
                    </a:cubicBezTo>
                    <a:cubicBezTo>
                      <a:pt x="188616" y="382979"/>
                      <a:pt x="187158" y="386385"/>
                      <a:pt x="222645" y="386385"/>
                    </a:cubicBezTo>
                    <a:cubicBezTo>
                      <a:pt x="231881" y="386385"/>
                      <a:pt x="239173" y="378599"/>
                      <a:pt x="239173" y="369840"/>
                    </a:cubicBezTo>
                    <a:lnTo>
                      <a:pt x="239173" y="58882"/>
                    </a:lnTo>
                    <a:cubicBezTo>
                      <a:pt x="239173" y="50123"/>
                      <a:pt x="231881" y="41364"/>
                      <a:pt x="223131" y="39904"/>
                    </a:cubicBezTo>
                    <a:cubicBezTo>
                      <a:pt x="223131" y="39904"/>
                      <a:pt x="188130" y="28711"/>
                      <a:pt x="129795" y="28711"/>
                    </a:cubicBezTo>
                    <a:close/>
                    <a:moveTo>
                      <a:pt x="126878" y="0"/>
                    </a:moveTo>
                    <a:cubicBezTo>
                      <a:pt x="160907" y="0"/>
                      <a:pt x="240632" y="11679"/>
                      <a:pt x="254243" y="11679"/>
                    </a:cubicBezTo>
                    <a:cubicBezTo>
                      <a:pt x="277091" y="11679"/>
                      <a:pt x="347093" y="0"/>
                      <a:pt x="381122" y="0"/>
                    </a:cubicBezTo>
                    <a:cubicBezTo>
                      <a:pt x="448693" y="0"/>
                      <a:pt x="489041" y="13139"/>
                      <a:pt x="489041" y="13139"/>
                    </a:cubicBezTo>
                    <a:cubicBezTo>
                      <a:pt x="499250" y="15086"/>
                      <a:pt x="508000" y="24818"/>
                      <a:pt x="508000" y="35038"/>
                    </a:cubicBezTo>
                    <a:cubicBezTo>
                      <a:pt x="508000" y="35038"/>
                      <a:pt x="508000" y="35038"/>
                      <a:pt x="508000" y="395631"/>
                    </a:cubicBezTo>
                    <a:cubicBezTo>
                      <a:pt x="508000" y="406337"/>
                      <a:pt x="499250" y="414610"/>
                      <a:pt x="489041" y="414610"/>
                    </a:cubicBezTo>
                    <a:cubicBezTo>
                      <a:pt x="447234" y="414610"/>
                      <a:pt x="449179" y="410717"/>
                      <a:pt x="379663" y="410717"/>
                    </a:cubicBezTo>
                    <a:cubicBezTo>
                      <a:pt x="379663" y="410717"/>
                      <a:pt x="379663" y="410717"/>
                      <a:pt x="125906" y="410717"/>
                    </a:cubicBezTo>
                    <a:cubicBezTo>
                      <a:pt x="60279" y="410717"/>
                      <a:pt x="18959" y="414610"/>
                      <a:pt x="18959" y="414610"/>
                    </a:cubicBezTo>
                    <a:cubicBezTo>
                      <a:pt x="8750" y="414610"/>
                      <a:pt x="0" y="406337"/>
                      <a:pt x="0" y="395631"/>
                    </a:cubicBezTo>
                    <a:cubicBezTo>
                      <a:pt x="0" y="395631"/>
                      <a:pt x="0" y="395631"/>
                      <a:pt x="0" y="35038"/>
                    </a:cubicBezTo>
                    <a:cubicBezTo>
                      <a:pt x="0" y="24818"/>
                      <a:pt x="8264" y="15086"/>
                      <a:pt x="18959" y="13139"/>
                    </a:cubicBezTo>
                    <a:cubicBezTo>
                      <a:pt x="18959" y="13139"/>
                      <a:pt x="59307" y="0"/>
                      <a:pt x="1268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Group 6"/>
            <p:cNvGrpSpPr/>
            <p:nvPr/>
          </p:nvGrpSpPr>
          <p:grpSpPr>
            <a:xfrm>
              <a:off x="4282608" y="1772816"/>
              <a:ext cx="1327924" cy="1327920"/>
              <a:chOff x="4909893" y="2312876"/>
              <a:chExt cx="1022143" cy="1022141"/>
            </a:xfrm>
          </p:grpSpPr>
          <p:sp>
            <p:nvSpPr>
              <p:cNvPr id="21" name="Oval 21"/>
              <p:cNvSpPr/>
              <p:nvPr/>
            </p:nvSpPr>
            <p:spPr>
              <a:xfrm flipH="1">
                <a:off x="4909893" y="2312876"/>
                <a:ext cx="1022143" cy="1022141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Oval 22"/>
              <p:cNvSpPr/>
              <p:nvPr/>
            </p:nvSpPr>
            <p:spPr>
              <a:xfrm flipH="1">
                <a:off x="4989198" y="2388316"/>
                <a:ext cx="871263" cy="87126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30"/>
              <p:cNvSpPr>
                <a:spLocks noChangeAspect="1"/>
              </p:cNvSpPr>
              <p:nvPr/>
            </p:nvSpPr>
            <p:spPr bwMode="auto">
              <a:xfrm>
                <a:off x="5230439" y="2685625"/>
                <a:ext cx="381053" cy="276641"/>
              </a:xfrm>
              <a:custGeom>
                <a:avLst/>
                <a:gdLst>
                  <a:gd name="connsiteX0" fmla="*/ 220682 w 508000"/>
                  <a:gd name="connsiteY0" fmla="*/ 153574 h 368803"/>
                  <a:gd name="connsiteX1" fmla="*/ 251847 w 508000"/>
                  <a:gd name="connsiteY1" fmla="*/ 166568 h 368803"/>
                  <a:gd name="connsiteX2" fmla="*/ 314177 w 508000"/>
                  <a:gd name="connsiteY2" fmla="*/ 166568 h 368803"/>
                  <a:gd name="connsiteX3" fmla="*/ 314177 w 508000"/>
                  <a:gd name="connsiteY3" fmla="*/ 232405 h 368803"/>
                  <a:gd name="connsiteX4" fmla="*/ 258773 w 508000"/>
                  <a:gd name="connsiteY4" fmla="*/ 287846 h 368803"/>
                  <a:gd name="connsiteX5" fmla="*/ 248384 w 508000"/>
                  <a:gd name="connsiteY5" fmla="*/ 287846 h 368803"/>
                  <a:gd name="connsiteX6" fmla="*/ 189517 w 508000"/>
                  <a:gd name="connsiteY6" fmla="*/ 232405 h 368803"/>
                  <a:gd name="connsiteX7" fmla="*/ 189517 w 508000"/>
                  <a:gd name="connsiteY7" fmla="*/ 166568 h 368803"/>
                  <a:gd name="connsiteX8" fmla="*/ 220682 w 508000"/>
                  <a:gd name="connsiteY8" fmla="*/ 153574 h 368803"/>
                  <a:gd name="connsiteX9" fmla="*/ 463075 w 508000"/>
                  <a:gd name="connsiteY9" fmla="*/ 73065 h 368803"/>
                  <a:gd name="connsiteX10" fmla="*/ 362857 w 508000"/>
                  <a:gd name="connsiteY10" fmla="*/ 191360 h 368803"/>
                  <a:gd name="connsiteX11" fmla="*/ 463075 w 508000"/>
                  <a:gd name="connsiteY11" fmla="*/ 295738 h 368803"/>
                  <a:gd name="connsiteX12" fmla="*/ 41469 w 508000"/>
                  <a:gd name="connsiteY12" fmla="*/ 73065 h 368803"/>
                  <a:gd name="connsiteX13" fmla="*/ 41469 w 508000"/>
                  <a:gd name="connsiteY13" fmla="*/ 295738 h 368803"/>
                  <a:gd name="connsiteX14" fmla="*/ 141687 w 508000"/>
                  <a:gd name="connsiteY14" fmla="*/ 191360 h 368803"/>
                  <a:gd name="connsiteX15" fmla="*/ 41469 w 508000"/>
                  <a:gd name="connsiteY15" fmla="*/ 73065 h 368803"/>
                  <a:gd name="connsiteX16" fmla="*/ 72571 w 508000"/>
                  <a:gd name="connsiteY16" fmla="*/ 41751 h 368803"/>
                  <a:gd name="connsiteX17" fmla="*/ 176245 w 508000"/>
                  <a:gd name="connsiteY17" fmla="*/ 163526 h 368803"/>
                  <a:gd name="connsiteX18" fmla="*/ 169333 w 508000"/>
                  <a:gd name="connsiteY18" fmla="*/ 226153 h 368803"/>
                  <a:gd name="connsiteX19" fmla="*/ 72571 w 508000"/>
                  <a:gd name="connsiteY19" fmla="*/ 327052 h 368803"/>
                  <a:gd name="connsiteX20" fmla="*/ 435429 w 508000"/>
                  <a:gd name="connsiteY20" fmla="*/ 327052 h 368803"/>
                  <a:gd name="connsiteX21" fmla="*/ 338667 w 508000"/>
                  <a:gd name="connsiteY21" fmla="*/ 226153 h 368803"/>
                  <a:gd name="connsiteX22" fmla="*/ 331755 w 508000"/>
                  <a:gd name="connsiteY22" fmla="*/ 163526 h 368803"/>
                  <a:gd name="connsiteX23" fmla="*/ 435429 w 508000"/>
                  <a:gd name="connsiteY23" fmla="*/ 41751 h 368803"/>
                  <a:gd name="connsiteX24" fmla="*/ 72571 w 508000"/>
                  <a:gd name="connsiteY24" fmla="*/ 41751 h 368803"/>
                  <a:gd name="connsiteX25" fmla="*/ 55293 w 508000"/>
                  <a:gd name="connsiteY25" fmla="*/ 0 h 368803"/>
                  <a:gd name="connsiteX26" fmla="*/ 449252 w 508000"/>
                  <a:gd name="connsiteY26" fmla="*/ 0 h 368803"/>
                  <a:gd name="connsiteX27" fmla="*/ 466531 w 508000"/>
                  <a:gd name="connsiteY27" fmla="*/ 3479 h 368803"/>
                  <a:gd name="connsiteX28" fmla="*/ 508000 w 508000"/>
                  <a:gd name="connsiteY28" fmla="*/ 55668 h 368803"/>
                  <a:gd name="connsiteX29" fmla="*/ 504544 w 508000"/>
                  <a:gd name="connsiteY29" fmla="*/ 313135 h 368803"/>
                  <a:gd name="connsiteX30" fmla="*/ 490721 w 508000"/>
                  <a:gd name="connsiteY30" fmla="*/ 351407 h 368803"/>
                  <a:gd name="connsiteX31" fmla="*/ 449252 w 508000"/>
                  <a:gd name="connsiteY31" fmla="*/ 368803 h 368803"/>
                  <a:gd name="connsiteX32" fmla="*/ 55293 w 508000"/>
                  <a:gd name="connsiteY32" fmla="*/ 368803 h 368803"/>
                  <a:gd name="connsiteX33" fmla="*/ 17279 w 508000"/>
                  <a:gd name="connsiteY33" fmla="*/ 351407 h 368803"/>
                  <a:gd name="connsiteX34" fmla="*/ 0 w 508000"/>
                  <a:gd name="connsiteY34" fmla="*/ 313135 h 368803"/>
                  <a:gd name="connsiteX35" fmla="*/ 0 w 508000"/>
                  <a:gd name="connsiteY35" fmla="*/ 55668 h 368803"/>
                  <a:gd name="connsiteX36" fmla="*/ 41469 w 508000"/>
                  <a:gd name="connsiteY36" fmla="*/ 3479 h 368803"/>
                  <a:gd name="connsiteX37" fmla="*/ 55293 w 508000"/>
                  <a:gd name="connsiteY37" fmla="*/ 0 h 36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08000" h="368803">
                    <a:moveTo>
                      <a:pt x="220682" y="153574"/>
                    </a:moveTo>
                    <a:cubicBezTo>
                      <a:pt x="231936" y="153574"/>
                      <a:pt x="243190" y="157906"/>
                      <a:pt x="251847" y="166568"/>
                    </a:cubicBezTo>
                    <a:cubicBezTo>
                      <a:pt x="269161" y="149243"/>
                      <a:pt x="296863" y="149243"/>
                      <a:pt x="314177" y="166568"/>
                    </a:cubicBezTo>
                    <a:cubicBezTo>
                      <a:pt x="331491" y="183894"/>
                      <a:pt x="331491" y="215079"/>
                      <a:pt x="314177" y="232405"/>
                    </a:cubicBezTo>
                    <a:cubicBezTo>
                      <a:pt x="314177" y="232405"/>
                      <a:pt x="272624" y="273986"/>
                      <a:pt x="258773" y="287846"/>
                    </a:cubicBezTo>
                    <a:cubicBezTo>
                      <a:pt x="255310" y="291311"/>
                      <a:pt x="251847" y="291311"/>
                      <a:pt x="248384" y="287846"/>
                    </a:cubicBezTo>
                    <a:cubicBezTo>
                      <a:pt x="231070" y="273986"/>
                      <a:pt x="189517" y="232405"/>
                      <a:pt x="189517" y="232405"/>
                    </a:cubicBezTo>
                    <a:cubicBezTo>
                      <a:pt x="172203" y="215079"/>
                      <a:pt x="172203" y="183894"/>
                      <a:pt x="189517" y="166568"/>
                    </a:cubicBezTo>
                    <a:cubicBezTo>
                      <a:pt x="198174" y="157906"/>
                      <a:pt x="209428" y="153574"/>
                      <a:pt x="220682" y="153574"/>
                    </a:cubicBezTo>
                    <a:close/>
                    <a:moveTo>
                      <a:pt x="463075" y="73065"/>
                    </a:moveTo>
                    <a:cubicBezTo>
                      <a:pt x="463075" y="73065"/>
                      <a:pt x="463075" y="73065"/>
                      <a:pt x="362857" y="191360"/>
                    </a:cubicBezTo>
                    <a:cubicBezTo>
                      <a:pt x="362857" y="191360"/>
                      <a:pt x="362857" y="191360"/>
                      <a:pt x="463075" y="295738"/>
                    </a:cubicBezTo>
                    <a:close/>
                    <a:moveTo>
                      <a:pt x="41469" y="73065"/>
                    </a:moveTo>
                    <a:cubicBezTo>
                      <a:pt x="41469" y="73065"/>
                      <a:pt x="41469" y="73065"/>
                      <a:pt x="41469" y="295738"/>
                    </a:cubicBezTo>
                    <a:lnTo>
                      <a:pt x="141687" y="191360"/>
                    </a:lnTo>
                    <a:cubicBezTo>
                      <a:pt x="141687" y="191360"/>
                      <a:pt x="141687" y="191360"/>
                      <a:pt x="41469" y="73065"/>
                    </a:cubicBezTo>
                    <a:close/>
                    <a:moveTo>
                      <a:pt x="72571" y="41751"/>
                    </a:moveTo>
                    <a:cubicBezTo>
                      <a:pt x="72571" y="41751"/>
                      <a:pt x="127864" y="107858"/>
                      <a:pt x="176245" y="163526"/>
                    </a:cubicBezTo>
                    <a:cubicBezTo>
                      <a:pt x="162422" y="180922"/>
                      <a:pt x="158966" y="205277"/>
                      <a:pt x="169333" y="226153"/>
                    </a:cubicBezTo>
                    <a:cubicBezTo>
                      <a:pt x="169333" y="226153"/>
                      <a:pt x="169333" y="226153"/>
                      <a:pt x="72571" y="327052"/>
                    </a:cubicBezTo>
                    <a:lnTo>
                      <a:pt x="435429" y="327052"/>
                    </a:lnTo>
                    <a:cubicBezTo>
                      <a:pt x="435429" y="327052"/>
                      <a:pt x="435429" y="327052"/>
                      <a:pt x="338667" y="226153"/>
                    </a:cubicBezTo>
                    <a:cubicBezTo>
                      <a:pt x="349034" y="205277"/>
                      <a:pt x="345578" y="180922"/>
                      <a:pt x="331755" y="163526"/>
                    </a:cubicBezTo>
                    <a:cubicBezTo>
                      <a:pt x="380136" y="107858"/>
                      <a:pt x="435429" y="41751"/>
                      <a:pt x="435429" y="41751"/>
                    </a:cubicBezTo>
                    <a:cubicBezTo>
                      <a:pt x="435429" y="41751"/>
                      <a:pt x="435429" y="41751"/>
                      <a:pt x="72571" y="41751"/>
                    </a:cubicBezTo>
                    <a:close/>
                    <a:moveTo>
                      <a:pt x="55293" y="0"/>
                    </a:moveTo>
                    <a:cubicBezTo>
                      <a:pt x="55293" y="0"/>
                      <a:pt x="55293" y="0"/>
                      <a:pt x="449252" y="0"/>
                    </a:cubicBezTo>
                    <a:cubicBezTo>
                      <a:pt x="456163" y="0"/>
                      <a:pt x="459619" y="0"/>
                      <a:pt x="466531" y="3479"/>
                    </a:cubicBezTo>
                    <a:cubicBezTo>
                      <a:pt x="490721" y="10438"/>
                      <a:pt x="508000" y="31313"/>
                      <a:pt x="508000" y="55668"/>
                    </a:cubicBezTo>
                    <a:cubicBezTo>
                      <a:pt x="508000" y="55668"/>
                      <a:pt x="508000" y="55668"/>
                      <a:pt x="504544" y="313135"/>
                    </a:cubicBezTo>
                    <a:cubicBezTo>
                      <a:pt x="504544" y="327052"/>
                      <a:pt x="501088" y="340969"/>
                      <a:pt x="490721" y="351407"/>
                    </a:cubicBezTo>
                    <a:cubicBezTo>
                      <a:pt x="480354" y="361844"/>
                      <a:pt x="463075" y="368803"/>
                      <a:pt x="449252" y="368803"/>
                    </a:cubicBezTo>
                    <a:cubicBezTo>
                      <a:pt x="449252" y="368803"/>
                      <a:pt x="449252" y="368803"/>
                      <a:pt x="55293" y="368803"/>
                    </a:cubicBezTo>
                    <a:cubicBezTo>
                      <a:pt x="41469" y="368803"/>
                      <a:pt x="27646" y="361844"/>
                      <a:pt x="17279" y="351407"/>
                    </a:cubicBezTo>
                    <a:cubicBezTo>
                      <a:pt x="6912" y="340969"/>
                      <a:pt x="0" y="327052"/>
                      <a:pt x="0" y="313135"/>
                    </a:cubicBezTo>
                    <a:cubicBezTo>
                      <a:pt x="0" y="313135"/>
                      <a:pt x="0" y="313135"/>
                      <a:pt x="0" y="55668"/>
                    </a:cubicBezTo>
                    <a:cubicBezTo>
                      <a:pt x="0" y="31313"/>
                      <a:pt x="17279" y="10438"/>
                      <a:pt x="41469" y="3479"/>
                    </a:cubicBezTo>
                    <a:cubicBezTo>
                      <a:pt x="44925" y="0"/>
                      <a:pt x="51837" y="0"/>
                      <a:pt x="552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328082" y="381935"/>
            <a:ext cx="46690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3200" b="1">
              <a:latin typeface="Agency FB" panose="020B0503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944106" y="2016526"/>
            <a:ext cx="2830174" cy="1723883"/>
            <a:chOff x="874713" y="3325188"/>
            <a:chExt cx="2830174" cy="1723883"/>
          </a:xfrm>
        </p:grpSpPr>
        <p:sp>
          <p:nvSpPr>
            <p:cNvPr id="34" name="矩形 33"/>
            <p:cNvSpPr/>
            <p:nvPr/>
          </p:nvSpPr>
          <p:spPr>
            <a:xfrm>
              <a:off x="874713" y="3802063"/>
              <a:ext cx="2830174" cy="1247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874713" y="3325188"/>
              <a:ext cx="22419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44106" y="4329089"/>
            <a:ext cx="2830174" cy="1723883"/>
            <a:chOff x="874713" y="3325188"/>
            <a:chExt cx="2830174" cy="1723883"/>
          </a:xfrm>
        </p:grpSpPr>
        <p:sp>
          <p:nvSpPr>
            <p:cNvPr id="37" name="矩形 36"/>
            <p:cNvSpPr/>
            <p:nvPr/>
          </p:nvSpPr>
          <p:spPr>
            <a:xfrm>
              <a:off x="874713" y="3802063"/>
              <a:ext cx="2830174" cy="1247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13701" y="2016526"/>
            <a:ext cx="2830174" cy="1723883"/>
            <a:chOff x="874713" y="3325188"/>
            <a:chExt cx="2830174" cy="1723883"/>
          </a:xfrm>
        </p:grpSpPr>
        <p:sp>
          <p:nvSpPr>
            <p:cNvPr id="40" name="矩形 39"/>
            <p:cNvSpPr/>
            <p:nvPr/>
          </p:nvSpPr>
          <p:spPr>
            <a:xfrm>
              <a:off x="874713" y="3802063"/>
              <a:ext cx="2830174" cy="1247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41" name="矩形 40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513701" y="4329089"/>
            <a:ext cx="2830174" cy="1723883"/>
            <a:chOff x="874713" y="3325188"/>
            <a:chExt cx="2830174" cy="1723883"/>
          </a:xfrm>
        </p:grpSpPr>
        <p:sp>
          <p:nvSpPr>
            <p:cNvPr id="43" name="矩形 42"/>
            <p:cNvSpPr/>
            <p:nvPr/>
          </p:nvSpPr>
          <p:spPr>
            <a:xfrm>
              <a:off x="874713" y="3802063"/>
              <a:ext cx="2830174" cy="124700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5362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409522" y="1937917"/>
            <a:ext cx="9615451" cy="3833702"/>
            <a:chOff x="1409522" y="1937917"/>
            <a:chExt cx="9615451" cy="3833702"/>
          </a:xfrm>
        </p:grpSpPr>
        <p:grpSp>
          <p:nvGrpSpPr>
            <p:cNvPr id="4" name="Group 40"/>
            <p:cNvGrpSpPr/>
            <p:nvPr/>
          </p:nvGrpSpPr>
          <p:grpSpPr>
            <a:xfrm>
              <a:off x="1932410" y="2323127"/>
              <a:ext cx="9002467" cy="2947028"/>
              <a:chOff x="805621" y="1905000"/>
              <a:chExt cx="7944679" cy="2600753"/>
            </a:xfrm>
          </p:grpSpPr>
          <p:cxnSp>
            <p:nvCxnSpPr>
              <p:cNvPr id="33" name="Straight Connector 41"/>
              <p:cNvCxnSpPr/>
              <p:nvPr/>
            </p:nvCxnSpPr>
            <p:spPr>
              <a:xfrm>
                <a:off x="805621" y="4494038"/>
                <a:ext cx="79446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43"/>
              <p:cNvCxnSpPr/>
              <p:nvPr/>
            </p:nvCxnSpPr>
            <p:spPr>
              <a:xfrm flipV="1">
                <a:off x="811479" y="1905000"/>
                <a:ext cx="0" cy="260075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reeform: Shape 44"/>
            <p:cNvSpPr/>
            <p:nvPr/>
          </p:nvSpPr>
          <p:spPr bwMode="auto">
            <a:xfrm>
              <a:off x="2406985" y="3220841"/>
              <a:ext cx="7986180" cy="2045329"/>
            </a:xfrm>
            <a:custGeom>
              <a:avLst/>
              <a:gdLst>
                <a:gd name="connsiteX0" fmla="*/ 0 w 7742537"/>
                <a:gd name="connsiteY0" fmla="*/ 2055245 h 2087422"/>
                <a:gd name="connsiteX1" fmla="*/ 1739900 w 7742537"/>
                <a:gd name="connsiteY1" fmla="*/ 48645 h 2087422"/>
                <a:gd name="connsiteX2" fmla="*/ 3429000 w 7742537"/>
                <a:gd name="connsiteY2" fmla="*/ 670945 h 2087422"/>
                <a:gd name="connsiteX3" fmla="*/ 5194300 w 7742537"/>
                <a:gd name="connsiteY3" fmla="*/ 1242445 h 2087422"/>
                <a:gd name="connsiteX4" fmla="*/ 6883400 w 7742537"/>
                <a:gd name="connsiteY4" fmla="*/ 1674245 h 2087422"/>
                <a:gd name="connsiteX5" fmla="*/ 7670800 w 7742537"/>
                <a:gd name="connsiteY5" fmla="*/ 2042545 h 2087422"/>
                <a:gd name="connsiteX6" fmla="*/ 7658100 w 7742537"/>
                <a:gd name="connsiteY6" fmla="*/ 2067945 h 2087422"/>
                <a:gd name="connsiteX0" fmla="*/ 0 w 7742537"/>
                <a:gd name="connsiteY0" fmla="*/ 1935380 h 1967557"/>
                <a:gd name="connsiteX1" fmla="*/ 1651000 w 7742537"/>
                <a:gd name="connsiteY1" fmla="*/ 55780 h 1967557"/>
                <a:gd name="connsiteX2" fmla="*/ 3429000 w 7742537"/>
                <a:gd name="connsiteY2" fmla="*/ 551080 h 1967557"/>
                <a:gd name="connsiteX3" fmla="*/ 5194300 w 7742537"/>
                <a:gd name="connsiteY3" fmla="*/ 1122580 h 1967557"/>
                <a:gd name="connsiteX4" fmla="*/ 6883400 w 7742537"/>
                <a:gd name="connsiteY4" fmla="*/ 1554380 h 1967557"/>
                <a:gd name="connsiteX5" fmla="*/ 7670800 w 7742537"/>
                <a:gd name="connsiteY5" fmla="*/ 1922680 h 1967557"/>
                <a:gd name="connsiteX6" fmla="*/ 7658100 w 7742537"/>
                <a:gd name="connsiteY6" fmla="*/ 1948080 h 1967557"/>
                <a:gd name="connsiteX0" fmla="*/ 0 w 7742537"/>
                <a:gd name="connsiteY0" fmla="*/ 1946613 h 1978790"/>
                <a:gd name="connsiteX1" fmla="*/ 1651000 w 7742537"/>
                <a:gd name="connsiteY1" fmla="*/ 67013 h 1978790"/>
                <a:gd name="connsiteX2" fmla="*/ 3492500 w 7742537"/>
                <a:gd name="connsiteY2" fmla="*/ 486113 h 1978790"/>
                <a:gd name="connsiteX3" fmla="*/ 5194300 w 7742537"/>
                <a:gd name="connsiteY3" fmla="*/ 1133813 h 1978790"/>
                <a:gd name="connsiteX4" fmla="*/ 6883400 w 7742537"/>
                <a:gd name="connsiteY4" fmla="*/ 1565613 h 1978790"/>
                <a:gd name="connsiteX5" fmla="*/ 7670800 w 7742537"/>
                <a:gd name="connsiteY5" fmla="*/ 1933913 h 1978790"/>
                <a:gd name="connsiteX6" fmla="*/ 7658100 w 7742537"/>
                <a:gd name="connsiteY6" fmla="*/ 1959313 h 1978790"/>
                <a:gd name="connsiteX0" fmla="*/ 0 w 7742537"/>
                <a:gd name="connsiteY0" fmla="*/ 1954212 h 1986389"/>
                <a:gd name="connsiteX1" fmla="*/ 1651000 w 7742537"/>
                <a:gd name="connsiteY1" fmla="*/ 74612 h 1986389"/>
                <a:gd name="connsiteX2" fmla="*/ 3492500 w 7742537"/>
                <a:gd name="connsiteY2" fmla="*/ 493712 h 1986389"/>
                <a:gd name="connsiteX3" fmla="*/ 5194300 w 7742537"/>
                <a:gd name="connsiteY3" fmla="*/ 1141412 h 1986389"/>
                <a:gd name="connsiteX4" fmla="*/ 6883400 w 7742537"/>
                <a:gd name="connsiteY4" fmla="*/ 1573212 h 1986389"/>
                <a:gd name="connsiteX5" fmla="*/ 7670800 w 7742537"/>
                <a:gd name="connsiteY5" fmla="*/ 1941512 h 1986389"/>
                <a:gd name="connsiteX6" fmla="*/ 7658100 w 7742537"/>
                <a:gd name="connsiteY6" fmla="*/ 1966912 h 1986389"/>
                <a:gd name="connsiteX0" fmla="*/ 0 w 7742537"/>
                <a:gd name="connsiteY0" fmla="*/ 1954212 h 1986389"/>
                <a:gd name="connsiteX1" fmla="*/ 1651000 w 7742537"/>
                <a:gd name="connsiteY1" fmla="*/ 74612 h 1986389"/>
                <a:gd name="connsiteX2" fmla="*/ 3492500 w 7742537"/>
                <a:gd name="connsiteY2" fmla="*/ 493712 h 1986389"/>
                <a:gd name="connsiteX3" fmla="*/ 5194300 w 7742537"/>
                <a:gd name="connsiteY3" fmla="*/ 1141412 h 1986389"/>
                <a:gd name="connsiteX4" fmla="*/ 6883400 w 7742537"/>
                <a:gd name="connsiteY4" fmla="*/ 1573212 h 1986389"/>
                <a:gd name="connsiteX5" fmla="*/ 7670800 w 7742537"/>
                <a:gd name="connsiteY5" fmla="*/ 1941512 h 1986389"/>
                <a:gd name="connsiteX6" fmla="*/ 7658100 w 7742537"/>
                <a:gd name="connsiteY6" fmla="*/ 1966912 h 1986389"/>
                <a:gd name="connsiteX0" fmla="*/ 0 w 7670800"/>
                <a:gd name="connsiteY0" fmla="*/ 1954212 h 1954212"/>
                <a:gd name="connsiteX1" fmla="*/ 1651000 w 7670800"/>
                <a:gd name="connsiteY1" fmla="*/ 74612 h 1954212"/>
                <a:gd name="connsiteX2" fmla="*/ 3492500 w 7670800"/>
                <a:gd name="connsiteY2" fmla="*/ 493712 h 1954212"/>
                <a:gd name="connsiteX3" fmla="*/ 5194300 w 7670800"/>
                <a:gd name="connsiteY3" fmla="*/ 1141412 h 1954212"/>
                <a:gd name="connsiteX4" fmla="*/ 6883400 w 7670800"/>
                <a:gd name="connsiteY4" fmla="*/ 1573212 h 1954212"/>
                <a:gd name="connsiteX5" fmla="*/ 7670800 w 7670800"/>
                <a:gd name="connsiteY5" fmla="*/ 1941512 h 1954212"/>
                <a:gd name="connsiteX0" fmla="*/ 0 w 7640320"/>
                <a:gd name="connsiteY0" fmla="*/ 1954212 h 1956752"/>
                <a:gd name="connsiteX1" fmla="*/ 1651000 w 7640320"/>
                <a:gd name="connsiteY1" fmla="*/ 74612 h 1956752"/>
                <a:gd name="connsiteX2" fmla="*/ 3492500 w 7640320"/>
                <a:gd name="connsiteY2" fmla="*/ 493712 h 1956752"/>
                <a:gd name="connsiteX3" fmla="*/ 5194300 w 7640320"/>
                <a:gd name="connsiteY3" fmla="*/ 1141412 h 1956752"/>
                <a:gd name="connsiteX4" fmla="*/ 6883400 w 7640320"/>
                <a:gd name="connsiteY4" fmla="*/ 1573212 h 1956752"/>
                <a:gd name="connsiteX5" fmla="*/ 7640320 w 7640320"/>
                <a:gd name="connsiteY5" fmla="*/ 1956752 h 1956752"/>
                <a:gd name="connsiteX0" fmla="*/ 0 w 7640320"/>
                <a:gd name="connsiteY0" fmla="*/ 1954212 h 1956752"/>
                <a:gd name="connsiteX1" fmla="*/ 1651000 w 7640320"/>
                <a:gd name="connsiteY1" fmla="*/ 74612 h 1956752"/>
                <a:gd name="connsiteX2" fmla="*/ 3492500 w 7640320"/>
                <a:gd name="connsiteY2" fmla="*/ 493712 h 1956752"/>
                <a:gd name="connsiteX3" fmla="*/ 5194300 w 7640320"/>
                <a:gd name="connsiteY3" fmla="*/ 1141412 h 1956752"/>
                <a:gd name="connsiteX4" fmla="*/ 6875780 w 7640320"/>
                <a:gd name="connsiteY4" fmla="*/ 1672272 h 1956752"/>
                <a:gd name="connsiteX5" fmla="*/ 7640320 w 7640320"/>
                <a:gd name="connsiteY5" fmla="*/ 1956752 h 1956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0320" h="1956752">
                  <a:moveTo>
                    <a:pt x="0" y="1954212"/>
                  </a:moveTo>
                  <a:cubicBezTo>
                    <a:pt x="584200" y="1066270"/>
                    <a:pt x="1068917" y="318029"/>
                    <a:pt x="1651000" y="74612"/>
                  </a:cubicBezTo>
                  <a:cubicBezTo>
                    <a:pt x="2233083" y="-168805"/>
                    <a:pt x="2901950" y="239712"/>
                    <a:pt x="3492500" y="493712"/>
                  </a:cubicBezTo>
                  <a:cubicBezTo>
                    <a:pt x="4083050" y="747712"/>
                    <a:pt x="4630420" y="944985"/>
                    <a:pt x="5194300" y="1141412"/>
                  </a:cubicBezTo>
                  <a:cubicBezTo>
                    <a:pt x="5758180" y="1337839"/>
                    <a:pt x="6468110" y="1536382"/>
                    <a:pt x="6875780" y="1672272"/>
                  </a:cubicBezTo>
                  <a:cubicBezTo>
                    <a:pt x="7283450" y="1808162"/>
                    <a:pt x="7511203" y="1891135"/>
                    <a:pt x="7640320" y="1956752"/>
                  </a:cubicBez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6" name="Straight Connector 45"/>
            <p:cNvCxnSpPr/>
            <p:nvPr/>
          </p:nvCxnSpPr>
          <p:spPr>
            <a:xfrm flipV="1">
              <a:off x="4209053" y="2571372"/>
              <a:ext cx="0" cy="269878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6"/>
            <p:cNvCxnSpPr/>
            <p:nvPr/>
          </p:nvCxnSpPr>
          <p:spPr>
            <a:xfrm flipV="1">
              <a:off x="6001164" y="3020059"/>
              <a:ext cx="0" cy="225009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7"/>
            <p:cNvCxnSpPr/>
            <p:nvPr/>
          </p:nvCxnSpPr>
          <p:spPr>
            <a:xfrm flipV="1">
              <a:off x="7793276" y="3723630"/>
              <a:ext cx="0" cy="15465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8"/>
            <p:cNvCxnSpPr/>
            <p:nvPr/>
          </p:nvCxnSpPr>
          <p:spPr>
            <a:xfrm flipV="1">
              <a:off x="9585387" y="4307725"/>
              <a:ext cx="0" cy="96243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9"/>
            <p:cNvCxnSpPr/>
            <p:nvPr/>
          </p:nvCxnSpPr>
          <p:spPr>
            <a:xfrm flipV="1">
              <a:off x="2416942" y="3613412"/>
              <a:ext cx="0" cy="16567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peech Bubble: Rectangle 50"/>
            <p:cNvSpPr/>
            <p:nvPr/>
          </p:nvSpPr>
          <p:spPr bwMode="auto">
            <a:xfrm>
              <a:off x="2268675" y="3020058"/>
              <a:ext cx="1223536" cy="440454"/>
            </a:xfrm>
            <a:prstGeom prst="wedgeRectCallout">
              <a:avLst>
                <a:gd name="adj1" fmla="val -37950"/>
                <a:gd name="adj2" fmla="val 85024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2" name="Speech Bubble: Rectangle 51"/>
            <p:cNvSpPr/>
            <p:nvPr/>
          </p:nvSpPr>
          <p:spPr bwMode="auto">
            <a:xfrm>
              <a:off x="4084791" y="1937917"/>
              <a:ext cx="1223536" cy="440454"/>
            </a:xfrm>
            <a:prstGeom prst="wedgeRectCallout">
              <a:avLst>
                <a:gd name="adj1" fmla="val -37950"/>
                <a:gd name="adj2" fmla="val 85024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3" name="Speech Bubble: Rectangle 52"/>
            <p:cNvSpPr/>
            <p:nvPr/>
          </p:nvSpPr>
          <p:spPr bwMode="auto">
            <a:xfrm>
              <a:off x="5867292" y="2459768"/>
              <a:ext cx="1223536" cy="440454"/>
            </a:xfrm>
            <a:prstGeom prst="wedgeRectCallout">
              <a:avLst>
                <a:gd name="adj1" fmla="val -37950"/>
                <a:gd name="adj2" fmla="val 85024"/>
              </a:avLst>
            </a:prstGeom>
            <a:solidFill>
              <a:schemeClr val="accent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4" name="Speech Bubble: Rectangle 53"/>
            <p:cNvSpPr/>
            <p:nvPr/>
          </p:nvSpPr>
          <p:spPr bwMode="auto">
            <a:xfrm>
              <a:off x="7658883" y="3141522"/>
              <a:ext cx="1223536" cy="440454"/>
            </a:xfrm>
            <a:prstGeom prst="wedgeRectCallout">
              <a:avLst>
                <a:gd name="adj1" fmla="val -37950"/>
                <a:gd name="adj2" fmla="val 85024"/>
              </a:avLst>
            </a:prstGeom>
            <a:solidFill>
              <a:schemeClr val="accent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5" name="Speech Bubble: Rectangle 54"/>
            <p:cNvSpPr/>
            <p:nvPr/>
          </p:nvSpPr>
          <p:spPr bwMode="auto">
            <a:xfrm>
              <a:off x="9453915" y="3724375"/>
              <a:ext cx="1223536" cy="440454"/>
            </a:xfrm>
            <a:prstGeom prst="wedgeRectCallout">
              <a:avLst>
                <a:gd name="adj1" fmla="val -37950"/>
                <a:gd name="adj2" fmla="val 85024"/>
              </a:avLst>
            </a:prstGeom>
            <a:solidFill>
              <a:schemeClr val="accent5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1200" b="1">
                <a:solidFill>
                  <a:schemeClr val="bg1"/>
                </a:solidFill>
              </a:endParaRPr>
            </a:p>
          </p:txBody>
        </p:sp>
        <p:grpSp>
          <p:nvGrpSpPr>
            <p:cNvPr id="16" name="Group 58"/>
            <p:cNvGrpSpPr/>
            <p:nvPr/>
          </p:nvGrpSpPr>
          <p:grpSpPr>
            <a:xfrm>
              <a:off x="2098344" y="4938281"/>
              <a:ext cx="637195" cy="637195"/>
              <a:chOff x="1040960" y="4123975"/>
              <a:chExt cx="562325" cy="562325"/>
            </a:xfrm>
          </p:grpSpPr>
          <p:sp>
            <p:nvSpPr>
              <p:cNvPr id="31" name="Oval 59"/>
              <p:cNvSpPr/>
              <p:nvPr/>
            </p:nvSpPr>
            <p:spPr bwMode="auto">
              <a:xfrm>
                <a:off x="1040960" y="4123975"/>
                <a:ext cx="562325" cy="562325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60"/>
              <p:cNvSpPr>
                <a:spLocks/>
              </p:cNvSpPr>
              <p:nvPr/>
            </p:nvSpPr>
            <p:spPr bwMode="auto">
              <a:xfrm>
                <a:off x="1222262" y="4258090"/>
                <a:ext cx="199721" cy="294094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61"/>
            <p:cNvGrpSpPr/>
            <p:nvPr/>
          </p:nvGrpSpPr>
          <p:grpSpPr>
            <a:xfrm>
              <a:off x="3890456" y="2944781"/>
              <a:ext cx="637195" cy="637195"/>
              <a:chOff x="2622498" y="2364711"/>
              <a:chExt cx="562325" cy="562325"/>
            </a:xfrm>
          </p:grpSpPr>
          <p:sp>
            <p:nvSpPr>
              <p:cNvPr id="29" name="Oval 62"/>
              <p:cNvSpPr/>
              <p:nvPr/>
            </p:nvSpPr>
            <p:spPr bwMode="auto">
              <a:xfrm>
                <a:off x="2622498" y="2364711"/>
                <a:ext cx="562325" cy="562325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98"/>
              <p:cNvSpPr>
                <a:spLocks/>
              </p:cNvSpPr>
              <p:nvPr/>
            </p:nvSpPr>
            <p:spPr bwMode="auto">
              <a:xfrm>
                <a:off x="2769298" y="2520865"/>
                <a:ext cx="268725" cy="250016"/>
              </a:xfrm>
              <a:custGeom>
                <a:avLst/>
                <a:gdLst/>
                <a:ahLst/>
                <a:cxnLst>
                  <a:cxn ang="0">
                    <a:pos x="13" y="39"/>
                  </a:cxn>
                  <a:cxn ang="0">
                    <a:pos x="8" y="39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15" y="22"/>
                  </a:cxn>
                  <a:cxn ang="0">
                    <a:pos x="20" y="21"/>
                  </a:cxn>
                  <a:cxn ang="0">
                    <a:pos x="20" y="24"/>
                  </a:cxn>
                  <a:cxn ang="0">
                    <a:pos x="23" y="34"/>
                  </a:cxn>
                  <a:cxn ang="0">
                    <a:pos x="13" y="39"/>
                  </a:cxn>
                  <a:cxn ang="0">
                    <a:pos x="15" y="19"/>
                  </a:cxn>
                  <a:cxn ang="0">
                    <a:pos x="5" y="9"/>
                  </a:cxn>
                  <a:cxn ang="0">
                    <a:pos x="15" y="0"/>
                  </a:cxn>
                  <a:cxn ang="0">
                    <a:pos x="25" y="9"/>
                  </a:cxn>
                  <a:cxn ang="0">
                    <a:pos x="15" y="19"/>
                  </a:cxn>
                  <a:cxn ang="0">
                    <a:pos x="53" y="68"/>
                  </a:cxn>
                  <a:cxn ang="0">
                    <a:pos x="20" y="68"/>
                  </a:cxn>
                  <a:cxn ang="0">
                    <a:pos x="10" y="58"/>
                  </a:cxn>
                  <a:cxn ang="0">
                    <a:pos x="23" y="36"/>
                  </a:cxn>
                  <a:cxn ang="0">
                    <a:pos x="37" y="41"/>
                  </a:cxn>
                  <a:cxn ang="0">
                    <a:pos x="50" y="36"/>
                  </a:cxn>
                  <a:cxn ang="0">
                    <a:pos x="64" y="58"/>
                  </a:cxn>
                  <a:cxn ang="0">
                    <a:pos x="53" y="68"/>
                  </a:cxn>
                  <a:cxn ang="0">
                    <a:pos x="37" y="39"/>
                  </a:cxn>
                  <a:cxn ang="0">
                    <a:pos x="22" y="24"/>
                  </a:cxn>
                  <a:cxn ang="0">
                    <a:pos x="37" y="9"/>
                  </a:cxn>
                  <a:cxn ang="0">
                    <a:pos x="51" y="24"/>
                  </a:cxn>
                  <a:cxn ang="0">
                    <a:pos x="37" y="39"/>
                  </a:cxn>
                  <a:cxn ang="0">
                    <a:pos x="59" y="19"/>
                  </a:cxn>
                  <a:cxn ang="0">
                    <a:pos x="49" y="9"/>
                  </a:cxn>
                  <a:cxn ang="0">
                    <a:pos x="59" y="0"/>
                  </a:cxn>
                  <a:cxn ang="0">
                    <a:pos x="68" y="9"/>
                  </a:cxn>
                  <a:cxn ang="0">
                    <a:pos x="59" y="19"/>
                  </a:cxn>
                  <a:cxn ang="0">
                    <a:pos x="66" y="39"/>
                  </a:cxn>
                  <a:cxn ang="0">
                    <a:pos x="61" y="39"/>
                  </a:cxn>
                  <a:cxn ang="0">
                    <a:pos x="51" y="34"/>
                  </a:cxn>
                  <a:cxn ang="0">
                    <a:pos x="54" y="24"/>
                  </a:cxn>
                  <a:cxn ang="0">
                    <a:pos x="54" y="21"/>
                  </a:cxn>
                  <a:cxn ang="0">
                    <a:pos x="59" y="22"/>
                  </a:cxn>
                  <a:cxn ang="0">
                    <a:pos x="69" y="19"/>
                  </a:cxn>
                  <a:cxn ang="0">
                    <a:pos x="73" y="33"/>
                  </a:cxn>
                  <a:cxn ang="0">
                    <a:pos x="66" y="39"/>
                  </a:cxn>
                </a:cxnLst>
                <a:rect l="0" t="0" r="r" b="b"/>
                <a:pathLst>
                  <a:path w="73" h="68">
                    <a:moveTo>
                      <a:pt x="13" y="39"/>
                    </a:moveTo>
                    <a:cubicBezTo>
                      <a:pt x="8" y="39"/>
                      <a:pt x="8" y="39"/>
                      <a:pt x="8" y="39"/>
                    </a:cubicBezTo>
                    <a:cubicBezTo>
                      <a:pt x="4" y="39"/>
                      <a:pt x="0" y="37"/>
                      <a:pt x="0" y="33"/>
                    </a:cubicBezTo>
                    <a:cubicBezTo>
                      <a:pt x="0" y="29"/>
                      <a:pt x="0" y="19"/>
                      <a:pt x="5" y="19"/>
                    </a:cubicBezTo>
                    <a:cubicBezTo>
                      <a:pt x="6" y="19"/>
                      <a:pt x="10" y="22"/>
                      <a:pt x="15" y="22"/>
                    </a:cubicBezTo>
                    <a:cubicBezTo>
                      <a:pt x="17" y="22"/>
                      <a:pt x="18" y="22"/>
                      <a:pt x="20" y="21"/>
                    </a:cubicBezTo>
                    <a:cubicBezTo>
                      <a:pt x="20" y="22"/>
                      <a:pt x="20" y="23"/>
                      <a:pt x="20" y="24"/>
                    </a:cubicBezTo>
                    <a:cubicBezTo>
                      <a:pt x="20" y="27"/>
                      <a:pt x="21" y="31"/>
                      <a:pt x="23" y="34"/>
                    </a:cubicBezTo>
                    <a:cubicBezTo>
                      <a:pt x="19" y="34"/>
                      <a:pt x="15" y="36"/>
                      <a:pt x="13" y="39"/>
                    </a:cubicBezTo>
                    <a:close/>
                    <a:moveTo>
                      <a:pt x="15" y="19"/>
                    </a:moveTo>
                    <a:cubicBezTo>
                      <a:pt x="10" y="19"/>
                      <a:pt x="5" y="15"/>
                      <a:pt x="5" y="9"/>
                    </a:cubicBezTo>
                    <a:cubicBezTo>
                      <a:pt x="5" y="4"/>
                      <a:pt x="10" y="0"/>
                      <a:pt x="15" y="0"/>
                    </a:cubicBezTo>
                    <a:cubicBezTo>
                      <a:pt x="20" y="0"/>
                      <a:pt x="25" y="4"/>
                      <a:pt x="25" y="9"/>
                    </a:cubicBezTo>
                    <a:cubicBezTo>
                      <a:pt x="25" y="15"/>
                      <a:pt x="20" y="19"/>
                      <a:pt x="15" y="19"/>
                    </a:cubicBezTo>
                    <a:close/>
                    <a:moveTo>
                      <a:pt x="53" y="68"/>
                    </a:moveTo>
                    <a:cubicBezTo>
                      <a:pt x="20" y="68"/>
                      <a:pt x="20" y="68"/>
                      <a:pt x="20" y="68"/>
                    </a:cubicBezTo>
                    <a:cubicBezTo>
                      <a:pt x="14" y="68"/>
                      <a:pt x="10" y="64"/>
                      <a:pt x="10" y="58"/>
                    </a:cubicBezTo>
                    <a:cubicBezTo>
                      <a:pt x="10" y="49"/>
                      <a:pt x="12" y="36"/>
                      <a:pt x="23" y="36"/>
                    </a:cubicBezTo>
                    <a:cubicBezTo>
                      <a:pt x="25" y="36"/>
                      <a:pt x="29" y="41"/>
                      <a:pt x="37" y="41"/>
                    </a:cubicBezTo>
                    <a:cubicBezTo>
                      <a:pt x="44" y="41"/>
                      <a:pt x="49" y="36"/>
                      <a:pt x="50" y="36"/>
                    </a:cubicBezTo>
                    <a:cubicBezTo>
                      <a:pt x="62" y="36"/>
                      <a:pt x="64" y="49"/>
                      <a:pt x="64" y="58"/>
                    </a:cubicBezTo>
                    <a:cubicBezTo>
                      <a:pt x="64" y="64"/>
                      <a:pt x="60" y="68"/>
                      <a:pt x="53" y="68"/>
                    </a:cubicBezTo>
                    <a:close/>
                    <a:moveTo>
                      <a:pt x="37" y="39"/>
                    </a:moveTo>
                    <a:cubicBezTo>
                      <a:pt x="29" y="39"/>
                      <a:pt x="22" y="32"/>
                      <a:pt x="22" y="24"/>
                    </a:cubicBezTo>
                    <a:cubicBezTo>
                      <a:pt x="22" y="16"/>
                      <a:pt x="29" y="9"/>
                      <a:pt x="37" y="9"/>
                    </a:cubicBezTo>
                    <a:cubicBezTo>
                      <a:pt x="45" y="9"/>
                      <a:pt x="51" y="16"/>
                      <a:pt x="51" y="24"/>
                    </a:cubicBezTo>
                    <a:cubicBezTo>
                      <a:pt x="51" y="32"/>
                      <a:pt x="45" y="39"/>
                      <a:pt x="37" y="39"/>
                    </a:cubicBezTo>
                    <a:close/>
                    <a:moveTo>
                      <a:pt x="59" y="19"/>
                    </a:moveTo>
                    <a:cubicBezTo>
                      <a:pt x="53" y="19"/>
                      <a:pt x="49" y="15"/>
                      <a:pt x="49" y="9"/>
                    </a:cubicBezTo>
                    <a:cubicBezTo>
                      <a:pt x="49" y="4"/>
                      <a:pt x="53" y="0"/>
                      <a:pt x="59" y="0"/>
                    </a:cubicBezTo>
                    <a:cubicBezTo>
                      <a:pt x="64" y="0"/>
                      <a:pt x="68" y="4"/>
                      <a:pt x="68" y="9"/>
                    </a:cubicBezTo>
                    <a:cubicBezTo>
                      <a:pt x="68" y="15"/>
                      <a:pt x="64" y="19"/>
                      <a:pt x="59" y="19"/>
                    </a:cubicBezTo>
                    <a:close/>
                    <a:moveTo>
                      <a:pt x="66" y="39"/>
                    </a:moveTo>
                    <a:cubicBezTo>
                      <a:pt x="61" y="39"/>
                      <a:pt x="61" y="39"/>
                      <a:pt x="61" y="39"/>
                    </a:cubicBezTo>
                    <a:cubicBezTo>
                      <a:pt x="58" y="36"/>
                      <a:pt x="55" y="34"/>
                      <a:pt x="51" y="34"/>
                    </a:cubicBezTo>
                    <a:cubicBezTo>
                      <a:pt x="53" y="31"/>
                      <a:pt x="54" y="27"/>
                      <a:pt x="54" y="24"/>
                    </a:cubicBezTo>
                    <a:cubicBezTo>
                      <a:pt x="54" y="23"/>
                      <a:pt x="54" y="22"/>
                      <a:pt x="54" y="21"/>
                    </a:cubicBezTo>
                    <a:cubicBezTo>
                      <a:pt x="55" y="22"/>
                      <a:pt x="57" y="22"/>
                      <a:pt x="59" y="22"/>
                    </a:cubicBezTo>
                    <a:cubicBezTo>
                      <a:pt x="64" y="22"/>
                      <a:pt x="68" y="19"/>
                      <a:pt x="69" y="19"/>
                    </a:cubicBezTo>
                    <a:cubicBezTo>
                      <a:pt x="73" y="19"/>
                      <a:pt x="73" y="29"/>
                      <a:pt x="73" y="33"/>
                    </a:cubicBezTo>
                    <a:cubicBezTo>
                      <a:pt x="73" y="37"/>
                      <a:pt x="70" y="39"/>
                      <a:pt x="66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99"/>
            <p:cNvGrpSpPr/>
            <p:nvPr/>
          </p:nvGrpSpPr>
          <p:grpSpPr>
            <a:xfrm>
              <a:off x="5642742" y="3418234"/>
              <a:ext cx="637195" cy="637195"/>
              <a:chOff x="4168891" y="2782533"/>
              <a:chExt cx="562325" cy="562325"/>
            </a:xfrm>
          </p:grpSpPr>
          <p:sp>
            <p:nvSpPr>
              <p:cNvPr id="27" name="Oval 100"/>
              <p:cNvSpPr/>
              <p:nvPr/>
            </p:nvSpPr>
            <p:spPr bwMode="auto">
              <a:xfrm>
                <a:off x="4168891" y="2782533"/>
                <a:ext cx="562325" cy="562325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Freeform: Shape 101"/>
              <p:cNvSpPr>
                <a:spLocks/>
              </p:cNvSpPr>
              <p:nvPr/>
            </p:nvSpPr>
            <p:spPr bwMode="auto">
              <a:xfrm>
                <a:off x="4331030" y="2946396"/>
                <a:ext cx="238047" cy="234598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102"/>
            <p:cNvGrpSpPr/>
            <p:nvPr/>
          </p:nvGrpSpPr>
          <p:grpSpPr>
            <a:xfrm>
              <a:off x="7474681" y="4076935"/>
              <a:ext cx="637195" cy="637195"/>
              <a:chOff x="5785577" y="3363837"/>
              <a:chExt cx="562325" cy="562325"/>
            </a:xfrm>
          </p:grpSpPr>
          <p:sp>
            <p:nvSpPr>
              <p:cNvPr id="25" name="Oval 103"/>
              <p:cNvSpPr/>
              <p:nvPr/>
            </p:nvSpPr>
            <p:spPr bwMode="auto">
              <a:xfrm>
                <a:off x="5785577" y="3363837"/>
                <a:ext cx="562325" cy="562325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04"/>
              <p:cNvSpPr>
                <a:spLocks/>
              </p:cNvSpPr>
              <p:nvPr/>
            </p:nvSpPr>
            <p:spPr bwMode="auto">
              <a:xfrm>
                <a:off x="5936530" y="3514790"/>
                <a:ext cx="260418" cy="260418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Group 105"/>
            <p:cNvGrpSpPr/>
            <p:nvPr/>
          </p:nvGrpSpPr>
          <p:grpSpPr>
            <a:xfrm>
              <a:off x="9266791" y="4593510"/>
              <a:ext cx="637195" cy="637195"/>
              <a:chOff x="7367116" y="3819715"/>
              <a:chExt cx="562325" cy="562325"/>
            </a:xfrm>
          </p:grpSpPr>
          <p:sp>
            <p:nvSpPr>
              <p:cNvPr id="23" name="Oval 106"/>
              <p:cNvSpPr/>
              <p:nvPr/>
            </p:nvSpPr>
            <p:spPr bwMode="auto">
              <a:xfrm>
                <a:off x="7367116" y="3819715"/>
                <a:ext cx="562325" cy="562325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07"/>
              <p:cNvSpPr>
                <a:spLocks/>
              </p:cNvSpPr>
              <p:nvPr/>
            </p:nvSpPr>
            <p:spPr bwMode="auto">
              <a:xfrm>
                <a:off x="7520365" y="3972094"/>
                <a:ext cx="255827" cy="257567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8782999" y="5377409"/>
              <a:ext cx="2241974" cy="3942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/>
                <a:t>ADD TEXT</a:t>
              </a:r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409522" y="2469103"/>
              <a:ext cx="517065" cy="1607832"/>
            </a:xfrm>
            <a:prstGeom prst="rect">
              <a:avLst/>
            </a:prstGeom>
          </p:spPr>
          <p:txBody>
            <a:bodyPr vert="eaVert"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mtClean="0"/>
                <a:t>ADD TEXT</a:t>
              </a:r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245184" y="3013898"/>
              <a:ext cx="1269905" cy="3606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 smtClean="0"/>
                <a:t>ADD TEXT</a:t>
              </a:r>
              <a:endParaRPr lang="zh-CN" altLang="en-US" sz="16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056801" y="1947241"/>
              <a:ext cx="1269905" cy="3606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/>
                <a:t>ADD TEXT</a:t>
              </a:r>
              <a:endParaRPr lang="zh-CN" altLang="en-US" sz="16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5798690" y="2488610"/>
              <a:ext cx="1269905" cy="3606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/>
                <a:t>ADD TEXT</a:t>
              </a:r>
              <a:endParaRPr lang="zh-CN" altLang="en-US" sz="16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7635698" y="3150657"/>
              <a:ext cx="1269905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/>
                <a:t>ADD TEXT</a:t>
              </a:r>
              <a:endParaRPr lang="zh-CN" altLang="en-US" sz="16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9430730" y="3733219"/>
              <a:ext cx="1269905" cy="36061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600"/>
                <a:t>ADD TEXT</a:t>
              </a:r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1962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41883" y="2782669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</a:t>
            </a:r>
            <a:endParaRPr lang="zh-CN" altLang="en-US" sz="3200" b="1">
              <a:latin typeface="Agency FB" panose="020B0503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02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57123" y="3540673"/>
            <a:ext cx="4277477" cy="14287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61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4424917" y="2171216"/>
            <a:ext cx="3342150" cy="3236294"/>
            <a:chOff x="1199450" y="1729727"/>
            <a:chExt cx="3924508" cy="3800206"/>
          </a:xfrm>
        </p:grpSpPr>
        <p:grpSp>
          <p:nvGrpSpPr>
            <p:cNvPr id="29" name="Group 4"/>
            <p:cNvGrpSpPr/>
            <p:nvPr/>
          </p:nvGrpSpPr>
          <p:grpSpPr>
            <a:xfrm>
              <a:off x="1199450" y="1729727"/>
              <a:ext cx="3924508" cy="3800206"/>
              <a:chOff x="7110091" y="1594497"/>
              <a:chExt cx="4544635" cy="440068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7" name="Freeform: Shape 22"/>
              <p:cNvSpPr>
                <a:spLocks/>
              </p:cNvSpPr>
              <p:nvPr/>
            </p:nvSpPr>
            <p:spPr bwMode="auto">
              <a:xfrm>
                <a:off x="7846784" y="2420102"/>
                <a:ext cx="535161" cy="530080"/>
              </a:xfrm>
              <a:custGeom>
                <a:avLst/>
                <a:gdLst>
                  <a:gd name="T0" fmla="*/ 239 w 267"/>
                  <a:gd name="T1" fmla="*/ 134 h 265"/>
                  <a:gd name="T2" fmla="*/ 229 w 267"/>
                  <a:gd name="T3" fmla="*/ 88 h 265"/>
                  <a:gd name="T4" fmla="*/ 253 w 267"/>
                  <a:gd name="T5" fmla="*/ 76 h 265"/>
                  <a:gd name="T6" fmla="*/ 215 w 267"/>
                  <a:gd name="T7" fmla="*/ 30 h 265"/>
                  <a:gd name="T8" fmla="*/ 199 w 267"/>
                  <a:gd name="T9" fmla="*/ 51 h 265"/>
                  <a:gd name="T10" fmla="*/ 156 w 267"/>
                  <a:gd name="T11" fmla="*/ 31 h 265"/>
                  <a:gd name="T12" fmla="*/ 162 w 267"/>
                  <a:gd name="T13" fmla="*/ 5 h 265"/>
                  <a:gd name="T14" fmla="*/ 103 w 267"/>
                  <a:gd name="T15" fmla="*/ 5 h 265"/>
                  <a:gd name="T16" fmla="*/ 109 w 267"/>
                  <a:gd name="T17" fmla="*/ 31 h 265"/>
                  <a:gd name="T18" fmla="*/ 66 w 267"/>
                  <a:gd name="T19" fmla="*/ 52 h 265"/>
                  <a:gd name="T20" fmla="*/ 49 w 267"/>
                  <a:gd name="T21" fmla="*/ 31 h 265"/>
                  <a:gd name="T22" fmla="*/ 12 w 267"/>
                  <a:gd name="T23" fmla="*/ 77 h 265"/>
                  <a:gd name="T24" fmla="*/ 37 w 267"/>
                  <a:gd name="T25" fmla="*/ 89 h 265"/>
                  <a:gd name="T26" fmla="*/ 27 w 267"/>
                  <a:gd name="T27" fmla="*/ 135 h 265"/>
                  <a:gd name="T28" fmla="*/ 27 w 267"/>
                  <a:gd name="T29" fmla="*/ 135 h 265"/>
                  <a:gd name="T30" fmla="*/ 0 w 267"/>
                  <a:gd name="T31" fmla="*/ 135 h 265"/>
                  <a:gd name="T32" fmla="*/ 13 w 267"/>
                  <a:gd name="T33" fmla="*/ 193 h 265"/>
                  <a:gd name="T34" fmla="*/ 37 w 267"/>
                  <a:gd name="T35" fmla="*/ 181 h 265"/>
                  <a:gd name="T36" fmla="*/ 66 w 267"/>
                  <a:gd name="T37" fmla="*/ 218 h 265"/>
                  <a:gd name="T38" fmla="*/ 50 w 267"/>
                  <a:gd name="T39" fmla="*/ 239 h 265"/>
                  <a:gd name="T40" fmla="*/ 103 w 267"/>
                  <a:gd name="T41" fmla="*/ 265 h 265"/>
                  <a:gd name="T42" fmla="*/ 109 w 267"/>
                  <a:gd name="T43" fmla="*/ 239 h 265"/>
                  <a:gd name="T44" fmla="*/ 133 w 267"/>
                  <a:gd name="T45" fmla="*/ 241 h 265"/>
                  <a:gd name="T46" fmla="*/ 156 w 267"/>
                  <a:gd name="T47" fmla="*/ 239 h 265"/>
                  <a:gd name="T48" fmla="*/ 162 w 267"/>
                  <a:gd name="T49" fmla="*/ 265 h 265"/>
                  <a:gd name="T50" fmla="*/ 216 w 267"/>
                  <a:gd name="T51" fmla="*/ 239 h 265"/>
                  <a:gd name="T52" fmla="*/ 199 w 267"/>
                  <a:gd name="T53" fmla="*/ 218 h 265"/>
                  <a:gd name="T54" fmla="*/ 229 w 267"/>
                  <a:gd name="T55" fmla="*/ 181 h 265"/>
                  <a:gd name="T56" fmla="*/ 253 w 267"/>
                  <a:gd name="T57" fmla="*/ 193 h 265"/>
                  <a:gd name="T58" fmla="*/ 267 w 267"/>
                  <a:gd name="T59" fmla="*/ 135 h 265"/>
                  <a:gd name="T60" fmla="*/ 267 w 267"/>
                  <a:gd name="T61" fmla="*/ 134 h 265"/>
                  <a:gd name="T62" fmla="*/ 239 w 267"/>
                  <a:gd name="T63" fmla="*/ 134 h 265"/>
                  <a:gd name="T64" fmla="*/ 75 w 267"/>
                  <a:gd name="T65" fmla="*/ 135 h 265"/>
                  <a:gd name="T66" fmla="*/ 133 w 267"/>
                  <a:gd name="T67" fmla="*/ 77 h 265"/>
                  <a:gd name="T68" fmla="*/ 190 w 267"/>
                  <a:gd name="T69" fmla="*/ 135 h 265"/>
                  <a:gd name="T70" fmla="*/ 133 w 267"/>
                  <a:gd name="T71" fmla="*/ 192 h 265"/>
                  <a:gd name="T72" fmla="*/ 75 w 267"/>
                  <a:gd name="T73" fmla="*/ 13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7" h="265">
                    <a:moveTo>
                      <a:pt x="239" y="134"/>
                    </a:moveTo>
                    <a:cubicBezTo>
                      <a:pt x="239" y="114"/>
                      <a:pt x="235" y="102"/>
                      <a:pt x="229" y="8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44" y="59"/>
                      <a:pt x="231" y="43"/>
                      <a:pt x="215" y="30"/>
                    </a:cubicBezTo>
                    <a:cubicBezTo>
                      <a:pt x="199" y="51"/>
                      <a:pt x="199" y="51"/>
                      <a:pt x="199" y="51"/>
                    </a:cubicBezTo>
                    <a:cubicBezTo>
                      <a:pt x="187" y="41"/>
                      <a:pt x="172" y="34"/>
                      <a:pt x="156" y="31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43" y="0"/>
                      <a:pt x="122" y="0"/>
                      <a:pt x="103" y="5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93" y="35"/>
                      <a:pt x="78" y="42"/>
                      <a:pt x="66" y="52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34" y="43"/>
                      <a:pt x="21" y="59"/>
                      <a:pt x="12" y="77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0" y="103"/>
                      <a:pt x="27" y="118"/>
                      <a:pt x="27" y="135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55"/>
                      <a:pt x="4" y="175"/>
                      <a:pt x="13" y="193"/>
                    </a:cubicBezTo>
                    <a:cubicBezTo>
                      <a:pt x="37" y="181"/>
                      <a:pt x="37" y="181"/>
                      <a:pt x="37" y="181"/>
                    </a:cubicBezTo>
                    <a:cubicBezTo>
                      <a:pt x="44" y="196"/>
                      <a:pt x="54" y="208"/>
                      <a:pt x="66" y="218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65" y="252"/>
                      <a:pt x="84" y="260"/>
                      <a:pt x="103" y="265"/>
                    </a:cubicBezTo>
                    <a:cubicBezTo>
                      <a:pt x="109" y="239"/>
                      <a:pt x="109" y="239"/>
                      <a:pt x="109" y="239"/>
                    </a:cubicBezTo>
                    <a:cubicBezTo>
                      <a:pt x="117" y="240"/>
                      <a:pt x="125" y="241"/>
                      <a:pt x="133" y="241"/>
                    </a:cubicBezTo>
                    <a:cubicBezTo>
                      <a:pt x="141" y="241"/>
                      <a:pt x="149" y="240"/>
                      <a:pt x="156" y="239"/>
                    </a:cubicBezTo>
                    <a:cubicBezTo>
                      <a:pt x="162" y="265"/>
                      <a:pt x="162" y="265"/>
                      <a:pt x="162" y="265"/>
                    </a:cubicBezTo>
                    <a:cubicBezTo>
                      <a:pt x="182" y="260"/>
                      <a:pt x="200" y="251"/>
                      <a:pt x="216" y="239"/>
                    </a:cubicBezTo>
                    <a:cubicBezTo>
                      <a:pt x="199" y="218"/>
                      <a:pt x="199" y="218"/>
                      <a:pt x="199" y="218"/>
                    </a:cubicBezTo>
                    <a:cubicBezTo>
                      <a:pt x="212" y="208"/>
                      <a:pt x="222" y="196"/>
                      <a:pt x="229" y="181"/>
                    </a:cubicBezTo>
                    <a:cubicBezTo>
                      <a:pt x="253" y="193"/>
                      <a:pt x="253" y="193"/>
                      <a:pt x="253" y="193"/>
                    </a:cubicBezTo>
                    <a:cubicBezTo>
                      <a:pt x="262" y="174"/>
                      <a:pt x="267" y="155"/>
                      <a:pt x="267" y="135"/>
                    </a:cubicBezTo>
                    <a:cubicBezTo>
                      <a:pt x="267" y="134"/>
                      <a:pt x="267" y="134"/>
                      <a:pt x="267" y="134"/>
                    </a:cubicBezTo>
                    <a:lnTo>
                      <a:pt x="239" y="134"/>
                    </a:lnTo>
                    <a:close/>
                    <a:moveTo>
                      <a:pt x="75" y="135"/>
                    </a:moveTo>
                    <a:cubicBezTo>
                      <a:pt x="75" y="103"/>
                      <a:pt x="101" y="77"/>
                      <a:pt x="133" y="77"/>
                    </a:cubicBezTo>
                    <a:cubicBezTo>
                      <a:pt x="164" y="77"/>
                      <a:pt x="190" y="103"/>
                      <a:pt x="190" y="135"/>
                    </a:cubicBezTo>
                    <a:cubicBezTo>
                      <a:pt x="190" y="166"/>
                      <a:pt x="164" y="192"/>
                      <a:pt x="133" y="192"/>
                    </a:cubicBezTo>
                    <a:cubicBezTo>
                      <a:pt x="101" y="192"/>
                      <a:pt x="75" y="166"/>
                      <a:pt x="75" y="13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3"/>
              <p:cNvSpPr>
                <a:spLocks/>
              </p:cNvSpPr>
              <p:nvPr/>
            </p:nvSpPr>
            <p:spPr bwMode="auto">
              <a:xfrm>
                <a:off x="10795251" y="3935827"/>
                <a:ext cx="573266" cy="138871"/>
              </a:xfrm>
              <a:custGeom>
                <a:avLst/>
                <a:gdLst>
                  <a:gd name="T0" fmla="*/ 677 w 677"/>
                  <a:gd name="T1" fmla="*/ 142 h 164"/>
                  <a:gd name="T2" fmla="*/ 672 w 677"/>
                  <a:gd name="T3" fmla="*/ 0 h 164"/>
                  <a:gd name="T4" fmla="*/ 0 w 677"/>
                  <a:gd name="T5" fmla="*/ 22 h 164"/>
                  <a:gd name="T6" fmla="*/ 5 w 677"/>
                  <a:gd name="T7" fmla="*/ 164 h 164"/>
                  <a:gd name="T8" fmla="*/ 677 w 677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164">
                    <a:moveTo>
                      <a:pt x="677" y="142"/>
                    </a:moveTo>
                    <a:lnTo>
                      <a:pt x="672" y="0"/>
                    </a:lnTo>
                    <a:lnTo>
                      <a:pt x="0" y="22"/>
                    </a:lnTo>
                    <a:lnTo>
                      <a:pt x="5" y="164"/>
                    </a:lnTo>
                    <a:lnTo>
                      <a:pt x="677" y="14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4"/>
              <p:cNvSpPr>
                <a:spLocks/>
              </p:cNvSpPr>
              <p:nvPr/>
            </p:nvSpPr>
            <p:spPr bwMode="auto">
              <a:xfrm>
                <a:off x="10801178" y="4112803"/>
                <a:ext cx="300605" cy="138024"/>
              </a:xfrm>
              <a:custGeom>
                <a:avLst/>
                <a:gdLst>
                  <a:gd name="T0" fmla="*/ 355 w 355"/>
                  <a:gd name="T1" fmla="*/ 151 h 163"/>
                  <a:gd name="T2" fmla="*/ 350 w 355"/>
                  <a:gd name="T3" fmla="*/ 0 h 163"/>
                  <a:gd name="T4" fmla="*/ 0 w 355"/>
                  <a:gd name="T5" fmla="*/ 11 h 163"/>
                  <a:gd name="T6" fmla="*/ 5 w 355"/>
                  <a:gd name="T7" fmla="*/ 163 h 163"/>
                  <a:gd name="T8" fmla="*/ 355 w 355"/>
                  <a:gd name="T9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5" h="163">
                    <a:moveTo>
                      <a:pt x="355" y="151"/>
                    </a:moveTo>
                    <a:lnTo>
                      <a:pt x="350" y="0"/>
                    </a:lnTo>
                    <a:lnTo>
                      <a:pt x="0" y="11"/>
                    </a:lnTo>
                    <a:lnTo>
                      <a:pt x="5" y="163"/>
                    </a:lnTo>
                    <a:lnTo>
                      <a:pt x="355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5"/>
              <p:cNvSpPr>
                <a:spLocks/>
              </p:cNvSpPr>
              <p:nvPr/>
            </p:nvSpPr>
            <p:spPr bwMode="auto">
              <a:xfrm>
                <a:off x="10807105" y="4284698"/>
                <a:ext cx="451330" cy="133790"/>
              </a:xfrm>
              <a:custGeom>
                <a:avLst/>
                <a:gdLst>
                  <a:gd name="T0" fmla="*/ 528 w 533"/>
                  <a:gd name="T1" fmla="*/ 0 h 158"/>
                  <a:gd name="T2" fmla="*/ 0 w 533"/>
                  <a:gd name="T3" fmla="*/ 17 h 158"/>
                  <a:gd name="T4" fmla="*/ 3 w 533"/>
                  <a:gd name="T5" fmla="*/ 158 h 158"/>
                  <a:gd name="T6" fmla="*/ 533 w 533"/>
                  <a:gd name="T7" fmla="*/ 142 h 158"/>
                  <a:gd name="T8" fmla="*/ 528 w 53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158">
                    <a:moveTo>
                      <a:pt x="528" y="0"/>
                    </a:moveTo>
                    <a:lnTo>
                      <a:pt x="0" y="17"/>
                    </a:lnTo>
                    <a:lnTo>
                      <a:pt x="3" y="158"/>
                    </a:lnTo>
                    <a:lnTo>
                      <a:pt x="533" y="142"/>
                    </a:lnTo>
                    <a:lnTo>
                      <a:pt x="528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6"/>
              <p:cNvSpPr>
                <a:spLocks/>
              </p:cNvSpPr>
              <p:nvPr/>
            </p:nvSpPr>
            <p:spPr bwMode="auto">
              <a:xfrm>
                <a:off x="10727509" y="3807964"/>
                <a:ext cx="626613" cy="636774"/>
              </a:xfrm>
              <a:custGeom>
                <a:avLst/>
                <a:gdLst>
                  <a:gd name="T0" fmla="*/ 92 w 740"/>
                  <a:gd name="T1" fmla="*/ 523 h 752"/>
                  <a:gd name="T2" fmla="*/ 87 w 740"/>
                  <a:gd name="T3" fmla="*/ 371 h 752"/>
                  <a:gd name="T4" fmla="*/ 85 w 740"/>
                  <a:gd name="T5" fmla="*/ 315 h 752"/>
                  <a:gd name="T6" fmla="*/ 80 w 740"/>
                  <a:gd name="T7" fmla="*/ 173 h 752"/>
                  <a:gd name="T8" fmla="*/ 78 w 740"/>
                  <a:gd name="T9" fmla="*/ 97 h 752"/>
                  <a:gd name="T10" fmla="*/ 740 w 740"/>
                  <a:gd name="T11" fmla="*/ 76 h 752"/>
                  <a:gd name="T12" fmla="*/ 738 w 740"/>
                  <a:gd name="T13" fmla="*/ 0 h 752"/>
                  <a:gd name="T14" fmla="*/ 61 w 740"/>
                  <a:gd name="T15" fmla="*/ 21 h 752"/>
                  <a:gd name="T16" fmla="*/ 0 w 740"/>
                  <a:gd name="T17" fmla="*/ 24 h 752"/>
                  <a:gd name="T18" fmla="*/ 23 w 740"/>
                  <a:gd name="T19" fmla="*/ 752 h 752"/>
                  <a:gd name="T20" fmla="*/ 99 w 740"/>
                  <a:gd name="T21" fmla="*/ 750 h 752"/>
                  <a:gd name="T22" fmla="*/ 97 w 740"/>
                  <a:gd name="T23" fmla="*/ 721 h 752"/>
                  <a:gd name="T24" fmla="*/ 94 w 740"/>
                  <a:gd name="T25" fmla="*/ 580 h 752"/>
                  <a:gd name="T26" fmla="*/ 92 w 740"/>
                  <a:gd name="T27" fmla="*/ 523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0" h="752">
                    <a:moveTo>
                      <a:pt x="92" y="523"/>
                    </a:moveTo>
                    <a:lnTo>
                      <a:pt x="87" y="371"/>
                    </a:lnTo>
                    <a:lnTo>
                      <a:pt x="85" y="315"/>
                    </a:lnTo>
                    <a:lnTo>
                      <a:pt x="80" y="173"/>
                    </a:lnTo>
                    <a:lnTo>
                      <a:pt x="78" y="97"/>
                    </a:lnTo>
                    <a:lnTo>
                      <a:pt x="740" y="76"/>
                    </a:lnTo>
                    <a:lnTo>
                      <a:pt x="738" y="0"/>
                    </a:lnTo>
                    <a:lnTo>
                      <a:pt x="61" y="21"/>
                    </a:lnTo>
                    <a:lnTo>
                      <a:pt x="0" y="24"/>
                    </a:lnTo>
                    <a:lnTo>
                      <a:pt x="23" y="752"/>
                    </a:lnTo>
                    <a:lnTo>
                      <a:pt x="99" y="750"/>
                    </a:lnTo>
                    <a:lnTo>
                      <a:pt x="97" y="721"/>
                    </a:lnTo>
                    <a:lnTo>
                      <a:pt x="94" y="580"/>
                    </a:lnTo>
                    <a:lnTo>
                      <a:pt x="92" y="52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7"/>
              <p:cNvSpPr>
                <a:spLocks/>
              </p:cNvSpPr>
              <p:nvPr/>
            </p:nvSpPr>
            <p:spPr bwMode="auto">
              <a:xfrm>
                <a:off x="10118678" y="1817199"/>
                <a:ext cx="358185" cy="464032"/>
              </a:xfrm>
              <a:custGeom>
                <a:avLst/>
                <a:gdLst>
                  <a:gd name="T0" fmla="*/ 179 w 179"/>
                  <a:gd name="T1" fmla="*/ 134 h 232"/>
                  <a:gd name="T2" fmla="*/ 140 w 179"/>
                  <a:gd name="T3" fmla="*/ 119 h 232"/>
                  <a:gd name="T4" fmla="*/ 138 w 179"/>
                  <a:gd name="T5" fmla="*/ 24 h 232"/>
                  <a:gd name="T6" fmla="*/ 109 w 179"/>
                  <a:gd name="T7" fmla="*/ 31 h 232"/>
                  <a:gd name="T8" fmla="*/ 91 w 179"/>
                  <a:gd name="T9" fmla="*/ 95 h 232"/>
                  <a:gd name="T10" fmla="*/ 26 w 179"/>
                  <a:gd name="T11" fmla="*/ 90 h 232"/>
                  <a:gd name="T12" fmla="*/ 18 w 179"/>
                  <a:gd name="T13" fmla="*/ 120 h 232"/>
                  <a:gd name="T14" fmla="*/ 16 w 179"/>
                  <a:gd name="T15" fmla="*/ 152 h 232"/>
                  <a:gd name="T16" fmla="*/ 17 w 179"/>
                  <a:gd name="T17" fmla="*/ 185 h 232"/>
                  <a:gd name="T18" fmla="*/ 34 w 179"/>
                  <a:gd name="T19" fmla="*/ 219 h 232"/>
                  <a:gd name="T20" fmla="*/ 131 w 179"/>
                  <a:gd name="T21" fmla="*/ 211 h 232"/>
                  <a:gd name="T22" fmla="*/ 175 w 179"/>
                  <a:gd name="T23" fmla="*/ 207 h 232"/>
                  <a:gd name="T24" fmla="*/ 179 w 179"/>
                  <a:gd name="T25" fmla="*/ 13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32">
                    <a:moveTo>
                      <a:pt x="179" y="134"/>
                    </a:moveTo>
                    <a:cubicBezTo>
                      <a:pt x="164" y="133"/>
                      <a:pt x="150" y="129"/>
                      <a:pt x="140" y="119"/>
                    </a:cubicBezTo>
                    <a:cubicBezTo>
                      <a:pt x="123" y="102"/>
                      <a:pt x="132" y="47"/>
                      <a:pt x="138" y="24"/>
                    </a:cubicBezTo>
                    <a:cubicBezTo>
                      <a:pt x="145" y="0"/>
                      <a:pt x="121" y="1"/>
                      <a:pt x="109" y="31"/>
                    </a:cubicBezTo>
                    <a:cubicBezTo>
                      <a:pt x="97" y="61"/>
                      <a:pt x="91" y="95"/>
                      <a:pt x="91" y="95"/>
                    </a:cubicBezTo>
                    <a:cubicBezTo>
                      <a:pt x="91" y="95"/>
                      <a:pt x="36" y="89"/>
                      <a:pt x="26" y="90"/>
                    </a:cubicBezTo>
                    <a:cubicBezTo>
                      <a:pt x="17" y="91"/>
                      <a:pt x="10" y="105"/>
                      <a:pt x="18" y="120"/>
                    </a:cubicBezTo>
                    <a:cubicBezTo>
                      <a:pt x="23" y="131"/>
                      <a:pt x="7" y="134"/>
                      <a:pt x="16" y="152"/>
                    </a:cubicBezTo>
                    <a:cubicBezTo>
                      <a:pt x="19" y="158"/>
                      <a:pt x="2" y="166"/>
                      <a:pt x="17" y="185"/>
                    </a:cubicBezTo>
                    <a:cubicBezTo>
                      <a:pt x="22" y="192"/>
                      <a:pt x="0" y="207"/>
                      <a:pt x="34" y="219"/>
                    </a:cubicBezTo>
                    <a:cubicBezTo>
                      <a:pt x="68" y="232"/>
                      <a:pt x="116" y="221"/>
                      <a:pt x="131" y="211"/>
                    </a:cubicBezTo>
                    <a:cubicBezTo>
                      <a:pt x="144" y="202"/>
                      <a:pt x="159" y="205"/>
                      <a:pt x="175" y="207"/>
                    </a:cubicBezTo>
                    <a:lnTo>
                      <a:pt x="179" y="13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8"/>
              <p:cNvSpPr>
                <a:spLocks/>
              </p:cNvSpPr>
              <p:nvPr/>
            </p:nvSpPr>
            <p:spPr bwMode="auto">
              <a:xfrm>
                <a:off x="9439566" y="4957883"/>
                <a:ext cx="638467" cy="897580"/>
              </a:xfrm>
              <a:custGeom>
                <a:avLst/>
                <a:gdLst>
                  <a:gd name="T0" fmla="*/ 32 w 319"/>
                  <a:gd name="T1" fmla="*/ 250 h 448"/>
                  <a:gd name="T2" fmla="*/ 81 w 319"/>
                  <a:gd name="T3" fmla="*/ 416 h 448"/>
                  <a:gd name="T4" fmla="*/ 247 w 319"/>
                  <a:gd name="T5" fmla="*/ 365 h 448"/>
                  <a:gd name="T6" fmla="*/ 226 w 319"/>
                  <a:gd name="T7" fmla="*/ 222 h 448"/>
                  <a:gd name="T8" fmla="*/ 256 w 319"/>
                  <a:gd name="T9" fmla="*/ 173 h 448"/>
                  <a:gd name="T10" fmla="*/ 246 w 319"/>
                  <a:gd name="T11" fmla="*/ 117 h 448"/>
                  <a:gd name="T12" fmla="*/ 305 w 319"/>
                  <a:gd name="T13" fmla="*/ 79 h 448"/>
                  <a:gd name="T14" fmla="*/ 295 w 319"/>
                  <a:gd name="T15" fmla="*/ 12 h 448"/>
                  <a:gd name="T16" fmla="*/ 234 w 319"/>
                  <a:gd name="T17" fmla="*/ 46 h 448"/>
                  <a:gd name="T18" fmla="*/ 159 w 319"/>
                  <a:gd name="T19" fmla="*/ 188 h 448"/>
                  <a:gd name="T20" fmla="*/ 32 w 319"/>
                  <a:gd name="T21" fmla="*/ 250 h 448"/>
                  <a:gd name="T22" fmla="*/ 101 w 319"/>
                  <a:gd name="T23" fmla="*/ 376 h 448"/>
                  <a:gd name="T24" fmla="*/ 89 w 319"/>
                  <a:gd name="T25" fmla="*/ 336 h 448"/>
                  <a:gd name="T26" fmla="*/ 128 w 319"/>
                  <a:gd name="T27" fmla="*/ 324 h 448"/>
                  <a:gd name="T28" fmla="*/ 141 w 319"/>
                  <a:gd name="T29" fmla="*/ 364 h 448"/>
                  <a:gd name="T30" fmla="*/ 101 w 319"/>
                  <a:gd name="T31" fmla="*/ 37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448">
                    <a:moveTo>
                      <a:pt x="32" y="250"/>
                    </a:moveTo>
                    <a:cubicBezTo>
                      <a:pt x="0" y="310"/>
                      <a:pt x="21" y="384"/>
                      <a:pt x="81" y="416"/>
                    </a:cubicBezTo>
                    <a:cubicBezTo>
                      <a:pt x="141" y="448"/>
                      <a:pt x="215" y="425"/>
                      <a:pt x="247" y="365"/>
                    </a:cubicBezTo>
                    <a:cubicBezTo>
                      <a:pt x="272" y="317"/>
                      <a:pt x="262" y="259"/>
                      <a:pt x="226" y="222"/>
                    </a:cubicBezTo>
                    <a:cubicBezTo>
                      <a:pt x="238" y="203"/>
                      <a:pt x="251" y="182"/>
                      <a:pt x="256" y="173"/>
                    </a:cubicBezTo>
                    <a:cubicBezTo>
                      <a:pt x="265" y="156"/>
                      <a:pt x="240" y="130"/>
                      <a:pt x="246" y="117"/>
                    </a:cubicBezTo>
                    <a:cubicBezTo>
                      <a:pt x="253" y="104"/>
                      <a:pt x="298" y="92"/>
                      <a:pt x="305" y="79"/>
                    </a:cubicBezTo>
                    <a:cubicBezTo>
                      <a:pt x="312" y="66"/>
                      <a:pt x="319" y="25"/>
                      <a:pt x="295" y="12"/>
                    </a:cubicBezTo>
                    <a:cubicBezTo>
                      <a:pt x="272" y="0"/>
                      <a:pt x="234" y="46"/>
                      <a:pt x="234" y="46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06" y="180"/>
                      <a:pt x="56" y="204"/>
                      <a:pt x="32" y="250"/>
                    </a:cubicBezTo>
                    <a:close/>
                    <a:moveTo>
                      <a:pt x="101" y="376"/>
                    </a:moveTo>
                    <a:cubicBezTo>
                      <a:pt x="86" y="369"/>
                      <a:pt x="81" y="351"/>
                      <a:pt x="89" y="336"/>
                    </a:cubicBezTo>
                    <a:cubicBezTo>
                      <a:pt x="96" y="322"/>
                      <a:pt x="114" y="317"/>
                      <a:pt x="128" y="324"/>
                    </a:cubicBezTo>
                    <a:cubicBezTo>
                      <a:pt x="143" y="332"/>
                      <a:pt x="148" y="350"/>
                      <a:pt x="141" y="364"/>
                    </a:cubicBezTo>
                    <a:cubicBezTo>
                      <a:pt x="133" y="378"/>
                      <a:pt x="115" y="384"/>
                      <a:pt x="101" y="37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29"/>
              <p:cNvSpPr>
                <a:spLocks/>
              </p:cNvSpPr>
              <p:nvPr/>
            </p:nvSpPr>
            <p:spPr bwMode="auto">
              <a:xfrm>
                <a:off x="8698639" y="5166189"/>
                <a:ext cx="953467" cy="828992"/>
              </a:xfrm>
              <a:custGeom>
                <a:avLst/>
                <a:gdLst>
                  <a:gd name="T0" fmla="*/ 31 w 476"/>
                  <a:gd name="T1" fmla="*/ 202 h 414"/>
                  <a:gd name="T2" fmla="*/ 17 w 476"/>
                  <a:gd name="T3" fmla="*/ 127 h 414"/>
                  <a:gd name="T4" fmla="*/ 82 w 476"/>
                  <a:gd name="T5" fmla="*/ 31 h 414"/>
                  <a:gd name="T6" fmla="*/ 156 w 476"/>
                  <a:gd name="T7" fmla="*/ 16 h 414"/>
                  <a:gd name="T8" fmla="*/ 445 w 476"/>
                  <a:gd name="T9" fmla="*/ 212 h 414"/>
                  <a:gd name="T10" fmla="*/ 459 w 476"/>
                  <a:gd name="T11" fmla="*/ 287 h 414"/>
                  <a:gd name="T12" fmla="*/ 394 w 476"/>
                  <a:gd name="T13" fmla="*/ 383 h 414"/>
                  <a:gd name="T14" fmla="*/ 320 w 476"/>
                  <a:gd name="T15" fmla="*/ 398 h 414"/>
                  <a:gd name="T16" fmla="*/ 31 w 476"/>
                  <a:gd name="T17" fmla="*/ 2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" h="414">
                    <a:moveTo>
                      <a:pt x="31" y="202"/>
                    </a:moveTo>
                    <a:cubicBezTo>
                      <a:pt x="6" y="185"/>
                      <a:pt x="0" y="152"/>
                      <a:pt x="17" y="127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99" y="6"/>
                      <a:pt x="132" y="0"/>
                      <a:pt x="156" y="16"/>
                    </a:cubicBezTo>
                    <a:cubicBezTo>
                      <a:pt x="445" y="212"/>
                      <a:pt x="445" y="212"/>
                      <a:pt x="445" y="212"/>
                    </a:cubicBezTo>
                    <a:cubicBezTo>
                      <a:pt x="470" y="229"/>
                      <a:pt x="476" y="262"/>
                      <a:pt x="459" y="287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77" y="408"/>
                      <a:pt x="344" y="414"/>
                      <a:pt x="320" y="398"/>
                    </a:cubicBezTo>
                    <a:cubicBezTo>
                      <a:pt x="31" y="202"/>
                      <a:pt x="31" y="202"/>
                      <a:pt x="31" y="20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0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2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close/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3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4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5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6"/>
              <p:cNvSpPr>
                <a:spLocks/>
              </p:cNvSpPr>
              <p:nvPr/>
            </p:nvSpPr>
            <p:spPr bwMode="auto">
              <a:xfrm>
                <a:off x="8812953" y="5318609"/>
                <a:ext cx="113468" cy="113468"/>
              </a:xfrm>
              <a:custGeom>
                <a:avLst/>
                <a:gdLst>
                  <a:gd name="T0" fmla="*/ 43 w 57"/>
                  <a:gd name="T1" fmla="*/ 8 h 57"/>
                  <a:gd name="T2" fmla="*/ 50 w 57"/>
                  <a:gd name="T3" fmla="*/ 43 h 57"/>
                  <a:gd name="T4" fmla="*/ 15 w 57"/>
                  <a:gd name="T5" fmla="*/ 49 h 57"/>
                  <a:gd name="T6" fmla="*/ 8 w 57"/>
                  <a:gd name="T7" fmla="*/ 15 h 57"/>
                  <a:gd name="T8" fmla="*/ 43 w 57"/>
                  <a:gd name="T9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43" y="8"/>
                    </a:moveTo>
                    <a:cubicBezTo>
                      <a:pt x="54" y="16"/>
                      <a:pt x="57" y="31"/>
                      <a:pt x="50" y="43"/>
                    </a:cubicBezTo>
                    <a:cubicBezTo>
                      <a:pt x="42" y="54"/>
                      <a:pt x="26" y="57"/>
                      <a:pt x="15" y="49"/>
                    </a:cubicBezTo>
                    <a:cubicBezTo>
                      <a:pt x="3" y="42"/>
                      <a:pt x="0" y="26"/>
                      <a:pt x="8" y="15"/>
                    </a:cubicBezTo>
                    <a:cubicBezTo>
                      <a:pt x="16" y="3"/>
                      <a:pt x="31" y="0"/>
                      <a:pt x="43" y="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7"/>
              <p:cNvSpPr>
                <a:spLocks/>
              </p:cNvSpPr>
              <p:nvPr/>
            </p:nvSpPr>
            <p:spPr bwMode="auto">
              <a:xfrm>
                <a:off x="9419243" y="5700504"/>
                <a:ext cx="136331" cy="182903"/>
              </a:xfrm>
              <a:custGeom>
                <a:avLst/>
                <a:gdLst>
                  <a:gd name="T0" fmla="*/ 4 w 68"/>
                  <a:gd name="T1" fmla="*/ 88 h 91"/>
                  <a:gd name="T2" fmla="*/ 2 w 68"/>
                  <a:gd name="T3" fmla="*/ 78 h 91"/>
                  <a:gd name="T4" fmla="*/ 52 w 68"/>
                  <a:gd name="T5" fmla="*/ 4 h 91"/>
                  <a:gd name="T6" fmla="*/ 62 w 68"/>
                  <a:gd name="T7" fmla="*/ 2 h 91"/>
                  <a:gd name="T8" fmla="*/ 64 w 68"/>
                  <a:gd name="T9" fmla="*/ 3 h 91"/>
                  <a:gd name="T10" fmla="*/ 65 w 68"/>
                  <a:gd name="T11" fmla="*/ 13 h 91"/>
                  <a:gd name="T12" fmla="*/ 15 w 68"/>
                  <a:gd name="T13" fmla="*/ 87 h 91"/>
                  <a:gd name="T14" fmla="*/ 5 w 68"/>
                  <a:gd name="T15" fmla="*/ 89 h 91"/>
                  <a:gd name="T16" fmla="*/ 4 w 68"/>
                  <a:gd name="T17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91">
                    <a:moveTo>
                      <a:pt x="4" y="88"/>
                    </a:moveTo>
                    <a:cubicBezTo>
                      <a:pt x="0" y="86"/>
                      <a:pt x="0" y="81"/>
                      <a:pt x="2" y="78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4" y="1"/>
                      <a:pt x="59" y="0"/>
                      <a:pt x="62" y="2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7" y="5"/>
                      <a:pt x="68" y="9"/>
                      <a:pt x="65" y="13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3" y="90"/>
                      <a:pt x="8" y="91"/>
                      <a:pt x="5" y="89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38"/>
              <p:cNvSpPr>
                <a:spLocks/>
              </p:cNvSpPr>
              <p:nvPr/>
            </p:nvSpPr>
            <p:spPr bwMode="auto">
              <a:xfrm>
                <a:off x="7919607" y="4603085"/>
                <a:ext cx="889112" cy="1019516"/>
              </a:xfrm>
              <a:custGeom>
                <a:avLst/>
                <a:gdLst>
                  <a:gd name="T0" fmla="*/ 52 w 444"/>
                  <a:gd name="T1" fmla="*/ 392 h 509"/>
                  <a:gd name="T2" fmla="*/ 248 w 444"/>
                  <a:gd name="T3" fmla="*/ 473 h 509"/>
                  <a:gd name="T4" fmla="*/ 245 w 444"/>
                  <a:gd name="T5" fmla="*/ 481 h 509"/>
                  <a:gd name="T6" fmla="*/ 238 w 444"/>
                  <a:gd name="T7" fmla="*/ 491 h 509"/>
                  <a:gd name="T8" fmla="*/ 280 w 444"/>
                  <a:gd name="T9" fmla="*/ 509 h 509"/>
                  <a:gd name="T10" fmla="*/ 444 w 444"/>
                  <a:gd name="T11" fmla="*/ 117 h 509"/>
                  <a:gd name="T12" fmla="*/ 163 w 444"/>
                  <a:gd name="T13" fmla="*/ 0 h 509"/>
                  <a:gd name="T14" fmla="*/ 0 w 444"/>
                  <a:gd name="T15" fmla="*/ 392 h 509"/>
                  <a:gd name="T16" fmla="*/ 46 w 444"/>
                  <a:gd name="T17" fmla="*/ 411 h 509"/>
                  <a:gd name="T18" fmla="*/ 49 w 444"/>
                  <a:gd name="T19" fmla="*/ 399 h 509"/>
                  <a:gd name="T20" fmla="*/ 52 w 444"/>
                  <a:gd name="T21" fmla="*/ 392 h 509"/>
                  <a:gd name="T22" fmla="*/ 182 w 444"/>
                  <a:gd name="T23" fmla="*/ 90 h 509"/>
                  <a:gd name="T24" fmla="*/ 374 w 444"/>
                  <a:gd name="T25" fmla="*/ 170 h 509"/>
                  <a:gd name="T26" fmla="*/ 371 w 444"/>
                  <a:gd name="T27" fmla="*/ 178 h 509"/>
                  <a:gd name="T28" fmla="*/ 179 w 444"/>
                  <a:gd name="T29" fmla="*/ 98 h 509"/>
                  <a:gd name="T30" fmla="*/ 182 w 444"/>
                  <a:gd name="T31" fmla="*/ 90 h 509"/>
                  <a:gd name="T32" fmla="*/ 168 w 444"/>
                  <a:gd name="T33" fmla="*/ 124 h 509"/>
                  <a:gd name="T34" fmla="*/ 360 w 444"/>
                  <a:gd name="T35" fmla="*/ 204 h 509"/>
                  <a:gd name="T36" fmla="*/ 357 w 444"/>
                  <a:gd name="T37" fmla="*/ 211 h 509"/>
                  <a:gd name="T38" fmla="*/ 165 w 444"/>
                  <a:gd name="T39" fmla="*/ 131 h 509"/>
                  <a:gd name="T40" fmla="*/ 168 w 444"/>
                  <a:gd name="T41" fmla="*/ 124 h 509"/>
                  <a:gd name="T42" fmla="*/ 152 w 444"/>
                  <a:gd name="T43" fmla="*/ 161 h 509"/>
                  <a:gd name="T44" fmla="*/ 344 w 444"/>
                  <a:gd name="T45" fmla="*/ 241 h 509"/>
                  <a:gd name="T46" fmla="*/ 341 w 444"/>
                  <a:gd name="T47" fmla="*/ 248 h 509"/>
                  <a:gd name="T48" fmla="*/ 149 w 444"/>
                  <a:gd name="T49" fmla="*/ 168 h 509"/>
                  <a:gd name="T50" fmla="*/ 152 w 444"/>
                  <a:gd name="T51" fmla="*/ 161 h 509"/>
                  <a:gd name="T52" fmla="*/ 139 w 444"/>
                  <a:gd name="T53" fmla="*/ 194 h 509"/>
                  <a:gd name="T54" fmla="*/ 331 w 444"/>
                  <a:gd name="T55" fmla="*/ 274 h 509"/>
                  <a:gd name="T56" fmla="*/ 328 w 444"/>
                  <a:gd name="T57" fmla="*/ 281 h 509"/>
                  <a:gd name="T58" fmla="*/ 136 w 444"/>
                  <a:gd name="T59" fmla="*/ 201 h 509"/>
                  <a:gd name="T60" fmla="*/ 139 w 444"/>
                  <a:gd name="T61" fmla="*/ 194 h 509"/>
                  <a:gd name="T62" fmla="*/ 125 w 444"/>
                  <a:gd name="T63" fmla="*/ 227 h 509"/>
                  <a:gd name="T64" fmla="*/ 317 w 444"/>
                  <a:gd name="T65" fmla="*/ 307 h 509"/>
                  <a:gd name="T66" fmla="*/ 314 w 444"/>
                  <a:gd name="T67" fmla="*/ 314 h 509"/>
                  <a:gd name="T68" fmla="*/ 122 w 444"/>
                  <a:gd name="T69" fmla="*/ 234 h 509"/>
                  <a:gd name="T70" fmla="*/ 125 w 444"/>
                  <a:gd name="T71" fmla="*/ 227 h 509"/>
                  <a:gd name="T72" fmla="*/ 111 w 444"/>
                  <a:gd name="T73" fmla="*/ 260 h 509"/>
                  <a:gd name="T74" fmla="*/ 303 w 444"/>
                  <a:gd name="T75" fmla="*/ 340 h 509"/>
                  <a:gd name="T76" fmla="*/ 300 w 444"/>
                  <a:gd name="T77" fmla="*/ 348 h 509"/>
                  <a:gd name="T78" fmla="*/ 108 w 444"/>
                  <a:gd name="T79" fmla="*/ 268 h 509"/>
                  <a:gd name="T80" fmla="*/ 111 w 444"/>
                  <a:gd name="T81" fmla="*/ 260 h 509"/>
                  <a:gd name="T82" fmla="*/ 97 w 444"/>
                  <a:gd name="T83" fmla="*/ 294 h 509"/>
                  <a:gd name="T84" fmla="*/ 289 w 444"/>
                  <a:gd name="T85" fmla="*/ 374 h 509"/>
                  <a:gd name="T86" fmla="*/ 286 w 444"/>
                  <a:gd name="T87" fmla="*/ 381 h 509"/>
                  <a:gd name="T88" fmla="*/ 94 w 444"/>
                  <a:gd name="T89" fmla="*/ 301 h 509"/>
                  <a:gd name="T90" fmla="*/ 97 w 444"/>
                  <a:gd name="T91" fmla="*/ 294 h 509"/>
                  <a:gd name="T92" fmla="*/ 83 w 444"/>
                  <a:gd name="T93" fmla="*/ 327 h 509"/>
                  <a:gd name="T94" fmla="*/ 275 w 444"/>
                  <a:gd name="T95" fmla="*/ 407 h 509"/>
                  <a:gd name="T96" fmla="*/ 272 w 444"/>
                  <a:gd name="T97" fmla="*/ 414 h 509"/>
                  <a:gd name="T98" fmla="*/ 80 w 444"/>
                  <a:gd name="T99" fmla="*/ 334 h 509"/>
                  <a:gd name="T100" fmla="*/ 83 w 444"/>
                  <a:gd name="T101" fmla="*/ 32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4" h="509">
                    <a:moveTo>
                      <a:pt x="52" y="392"/>
                    </a:moveTo>
                    <a:cubicBezTo>
                      <a:pt x="248" y="473"/>
                      <a:pt x="248" y="473"/>
                      <a:pt x="248" y="473"/>
                    </a:cubicBezTo>
                    <a:cubicBezTo>
                      <a:pt x="245" y="481"/>
                      <a:pt x="245" y="481"/>
                      <a:pt x="245" y="481"/>
                    </a:cubicBezTo>
                    <a:cubicBezTo>
                      <a:pt x="243" y="484"/>
                      <a:pt x="241" y="488"/>
                      <a:pt x="238" y="491"/>
                    </a:cubicBezTo>
                    <a:cubicBezTo>
                      <a:pt x="280" y="509"/>
                      <a:pt x="280" y="509"/>
                      <a:pt x="280" y="509"/>
                    </a:cubicBezTo>
                    <a:cubicBezTo>
                      <a:pt x="444" y="117"/>
                      <a:pt x="444" y="117"/>
                      <a:pt x="444" y="117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46" y="411"/>
                      <a:pt x="46" y="411"/>
                      <a:pt x="46" y="411"/>
                    </a:cubicBezTo>
                    <a:cubicBezTo>
                      <a:pt x="46" y="407"/>
                      <a:pt x="47" y="403"/>
                      <a:pt x="49" y="399"/>
                    </a:cubicBezTo>
                    <a:lnTo>
                      <a:pt x="52" y="392"/>
                    </a:lnTo>
                    <a:close/>
                    <a:moveTo>
                      <a:pt x="182" y="90"/>
                    </a:moveTo>
                    <a:cubicBezTo>
                      <a:pt x="374" y="170"/>
                      <a:pt x="374" y="170"/>
                      <a:pt x="374" y="170"/>
                    </a:cubicBezTo>
                    <a:cubicBezTo>
                      <a:pt x="371" y="178"/>
                      <a:pt x="371" y="178"/>
                      <a:pt x="371" y="178"/>
                    </a:cubicBezTo>
                    <a:cubicBezTo>
                      <a:pt x="179" y="98"/>
                      <a:pt x="179" y="98"/>
                      <a:pt x="179" y="98"/>
                    </a:cubicBezTo>
                    <a:lnTo>
                      <a:pt x="182" y="90"/>
                    </a:lnTo>
                    <a:close/>
                    <a:moveTo>
                      <a:pt x="168" y="124"/>
                    </a:move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57" y="211"/>
                      <a:pt x="357" y="211"/>
                      <a:pt x="357" y="211"/>
                    </a:cubicBezTo>
                    <a:cubicBezTo>
                      <a:pt x="165" y="131"/>
                      <a:pt x="165" y="131"/>
                      <a:pt x="165" y="131"/>
                    </a:cubicBezTo>
                    <a:lnTo>
                      <a:pt x="168" y="124"/>
                    </a:lnTo>
                    <a:close/>
                    <a:moveTo>
                      <a:pt x="152" y="161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1" y="248"/>
                      <a:pt x="341" y="248"/>
                      <a:pt x="341" y="248"/>
                    </a:cubicBezTo>
                    <a:cubicBezTo>
                      <a:pt x="149" y="168"/>
                      <a:pt x="149" y="168"/>
                      <a:pt x="149" y="168"/>
                    </a:cubicBezTo>
                    <a:lnTo>
                      <a:pt x="152" y="161"/>
                    </a:lnTo>
                    <a:close/>
                    <a:moveTo>
                      <a:pt x="139" y="194"/>
                    </a:moveTo>
                    <a:cubicBezTo>
                      <a:pt x="331" y="274"/>
                      <a:pt x="331" y="274"/>
                      <a:pt x="331" y="274"/>
                    </a:cubicBezTo>
                    <a:cubicBezTo>
                      <a:pt x="328" y="281"/>
                      <a:pt x="328" y="281"/>
                      <a:pt x="328" y="281"/>
                    </a:cubicBezTo>
                    <a:cubicBezTo>
                      <a:pt x="136" y="201"/>
                      <a:pt x="136" y="201"/>
                      <a:pt x="136" y="201"/>
                    </a:cubicBezTo>
                    <a:lnTo>
                      <a:pt x="139" y="194"/>
                    </a:lnTo>
                    <a:close/>
                    <a:moveTo>
                      <a:pt x="125" y="227"/>
                    </a:moveTo>
                    <a:cubicBezTo>
                      <a:pt x="317" y="307"/>
                      <a:pt x="317" y="307"/>
                      <a:pt x="317" y="307"/>
                    </a:cubicBezTo>
                    <a:cubicBezTo>
                      <a:pt x="314" y="314"/>
                      <a:pt x="314" y="314"/>
                      <a:pt x="314" y="314"/>
                    </a:cubicBezTo>
                    <a:cubicBezTo>
                      <a:pt x="122" y="234"/>
                      <a:pt x="122" y="234"/>
                      <a:pt x="122" y="234"/>
                    </a:cubicBezTo>
                    <a:lnTo>
                      <a:pt x="125" y="227"/>
                    </a:lnTo>
                    <a:close/>
                    <a:moveTo>
                      <a:pt x="111" y="260"/>
                    </a:moveTo>
                    <a:cubicBezTo>
                      <a:pt x="303" y="340"/>
                      <a:pt x="303" y="340"/>
                      <a:pt x="303" y="340"/>
                    </a:cubicBezTo>
                    <a:cubicBezTo>
                      <a:pt x="300" y="348"/>
                      <a:pt x="300" y="348"/>
                      <a:pt x="300" y="348"/>
                    </a:cubicBezTo>
                    <a:cubicBezTo>
                      <a:pt x="108" y="268"/>
                      <a:pt x="108" y="268"/>
                      <a:pt x="108" y="268"/>
                    </a:cubicBezTo>
                    <a:lnTo>
                      <a:pt x="111" y="260"/>
                    </a:lnTo>
                    <a:close/>
                    <a:moveTo>
                      <a:pt x="97" y="294"/>
                    </a:moveTo>
                    <a:cubicBezTo>
                      <a:pt x="289" y="374"/>
                      <a:pt x="289" y="374"/>
                      <a:pt x="289" y="374"/>
                    </a:cubicBezTo>
                    <a:cubicBezTo>
                      <a:pt x="286" y="381"/>
                      <a:pt x="286" y="381"/>
                      <a:pt x="286" y="381"/>
                    </a:cubicBezTo>
                    <a:cubicBezTo>
                      <a:pt x="94" y="301"/>
                      <a:pt x="94" y="301"/>
                      <a:pt x="94" y="301"/>
                    </a:cubicBezTo>
                    <a:lnTo>
                      <a:pt x="97" y="294"/>
                    </a:lnTo>
                    <a:close/>
                    <a:moveTo>
                      <a:pt x="83" y="327"/>
                    </a:moveTo>
                    <a:cubicBezTo>
                      <a:pt x="275" y="407"/>
                      <a:pt x="275" y="407"/>
                      <a:pt x="275" y="407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80" y="334"/>
                      <a:pt x="80" y="334"/>
                      <a:pt x="80" y="334"/>
                    </a:cubicBezTo>
                    <a:lnTo>
                      <a:pt x="83" y="3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4" name="Group 39"/>
              <p:cNvGrpSpPr/>
              <p:nvPr/>
            </p:nvGrpSpPr>
            <p:grpSpPr>
              <a:xfrm>
                <a:off x="7846784" y="4529415"/>
                <a:ext cx="1032217" cy="1167701"/>
                <a:chOff x="7846784" y="4529415"/>
                <a:chExt cx="1032217" cy="1167701"/>
              </a:xfrm>
              <a:grpFill/>
            </p:grpSpPr>
            <p:grpSp>
              <p:nvGrpSpPr>
                <p:cNvPr id="139" name="Group 114"/>
                <p:cNvGrpSpPr/>
                <p:nvPr/>
              </p:nvGrpSpPr>
              <p:grpSpPr>
                <a:xfrm>
                  <a:off x="7846784" y="4529415"/>
                  <a:ext cx="1032217" cy="1167701"/>
                  <a:chOff x="7846784" y="4529415"/>
                  <a:chExt cx="1032217" cy="1167701"/>
                </a:xfrm>
                <a:grpFill/>
              </p:grpSpPr>
              <p:sp>
                <p:nvSpPr>
                  <p:cNvPr id="142" name="Freeform: Shape 117"/>
                  <p:cNvSpPr>
                    <a:spLocks/>
                  </p:cNvSpPr>
                  <p:nvPr/>
                </p:nvSpPr>
                <p:spPr bwMode="auto">
                  <a:xfrm>
                    <a:off x="7846784" y="4529415"/>
                    <a:ext cx="1032217" cy="1167701"/>
                  </a:xfrm>
                  <a:custGeom>
                    <a:avLst/>
                    <a:gdLst>
                      <a:gd name="T0" fmla="*/ 481 w 515"/>
                      <a:gd name="T1" fmla="*/ 116 h 583"/>
                      <a:gd name="T2" fmla="*/ 225 w 515"/>
                      <a:gd name="T3" fmla="*/ 9 h 583"/>
                      <a:gd name="T4" fmla="*/ 166 w 515"/>
                      <a:gd name="T5" fmla="*/ 34 h 583"/>
                      <a:gd name="T6" fmla="*/ 10 w 515"/>
                      <a:gd name="T7" fmla="*/ 408 h 583"/>
                      <a:gd name="T8" fmla="*/ 34 w 515"/>
                      <a:gd name="T9" fmla="*/ 467 h 583"/>
                      <a:gd name="T10" fmla="*/ 128 w 515"/>
                      <a:gd name="T11" fmla="*/ 506 h 583"/>
                      <a:gd name="T12" fmla="*/ 131 w 515"/>
                      <a:gd name="T13" fmla="*/ 503 h 583"/>
                      <a:gd name="T14" fmla="*/ 108 w 515"/>
                      <a:gd name="T15" fmla="*/ 493 h 583"/>
                      <a:gd name="T16" fmla="*/ 82 w 515"/>
                      <a:gd name="T17" fmla="*/ 448 h 583"/>
                      <a:gd name="T18" fmla="*/ 36 w 515"/>
                      <a:gd name="T19" fmla="*/ 429 h 583"/>
                      <a:gd name="T20" fmla="*/ 199 w 515"/>
                      <a:gd name="T21" fmla="*/ 37 h 583"/>
                      <a:gd name="T22" fmla="*/ 480 w 515"/>
                      <a:gd name="T23" fmla="*/ 154 h 583"/>
                      <a:gd name="T24" fmla="*/ 316 w 515"/>
                      <a:gd name="T25" fmla="*/ 546 h 583"/>
                      <a:gd name="T26" fmla="*/ 274 w 515"/>
                      <a:gd name="T27" fmla="*/ 528 h 583"/>
                      <a:gd name="T28" fmla="*/ 221 w 515"/>
                      <a:gd name="T29" fmla="*/ 540 h 583"/>
                      <a:gd name="T30" fmla="*/ 198 w 515"/>
                      <a:gd name="T31" fmla="*/ 531 h 583"/>
                      <a:gd name="T32" fmla="*/ 198 w 515"/>
                      <a:gd name="T33" fmla="*/ 535 h 583"/>
                      <a:gd name="T34" fmla="*/ 290 w 515"/>
                      <a:gd name="T35" fmla="*/ 574 h 583"/>
                      <a:gd name="T36" fmla="*/ 350 w 515"/>
                      <a:gd name="T37" fmla="*/ 549 h 583"/>
                      <a:gd name="T38" fmla="*/ 506 w 515"/>
                      <a:gd name="T39" fmla="*/ 175 h 583"/>
                      <a:gd name="T40" fmla="*/ 481 w 515"/>
                      <a:gd name="T41" fmla="*/ 116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5" h="583">
                        <a:moveTo>
                          <a:pt x="481" y="116"/>
                        </a:moveTo>
                        <a:cubicBezTo>
                          <a:pt x="225" y="9"/>
                          <a:pt x="225" y="9"/>
                          <a:pt x="225" y="9"/>
                        </a:cubicBezTo>
                        <a:cubicBezTo>
                          <a:pt x="202" y="0"/>
                          <a:pt x="175" y="10"/>
                          <a:pt x="166" y="34"/>
                        </a:cubicBezTo>
                        <a:cubicBezTo>
                          <a:pt x="10" y="408"/>
                          <a:pt x="10" y="408"/>
                          <a:pt x="10" y="408"/>
                        </a:cubicBezTo>
                        <a:cubicBezTo>
                          <a:pt x="0" y="431"/>
                          <a:pt x="11" y="457"/>
                          <a:pt x="34" y="467"/>
                        </a:cubicBezTo>
                        <a:cubicBezTo>
                          <a:pt x="128" y="506"/>
                          <a:pt x="128" y="506"/>
                          <a:pt x="128" y="506"/>
                        </a:cubicBezTo>
                        <a:cubicBezTo>
                          <a:pt x="129" y="505"/>
                          <a:pt x="130" y="504"/>
                          <a:pt x="131" y="503"/>
                        </a:cubicBezTo>
                        <a:cubicBezTo>
                          <a:pt x="108" y="493"/>
                          <a:pt x="108" y="493"/>
                          <a:pt x="108" y="493"/>
                        </a:cubicBezTo>
                        <a:cubicBezTo>
                          <a:pt x="89" y="485"/>
                          <a:pt x="79" y="467"/>
                          <a:pt x="82" y="448"/>
                        </a:cubicBezTo>
                        <a:cubicBezTo>
                          <a:pt x="36" y="429"/>
                          <a:pt x="36" y="429"/>
                          <a:pt x="36" y="429"/>
                        </a:cubicBezTo>
                        <a:cubicBezTo>
                          <a:pt x="199" y="37"/>
                          <a:pt x="199" y="37"/>
                          <a:pt x="199" y="37"/>
                        </a:cubicBezTo>
                        <a:cubicBezTo>
                          <a:pt x="480" y="154"/>
                          <a:pt x="480" y="154"/>
                          <a:pt x="480" y="154"/>
                        </a:cubicBezTo>
                        <a:cubicBezTo>
                          <a:pt x="316" y="546"/>
                          <a:pt x="316" y="546"/>
                          <a:pt x="316" y="546"/>
                        </a:cubicBezTo>
                        <a:cubicBezTo>
                          <a:pt x="274" y="528"/>
                          <a:pt x="274" y="528"/>
                          <a:pt x="274" y="528"/>
                        </a:cubicBezTo>
                        <a:cubicBezTo>
                          <a:pt x="262" y="543"/>
                          <a:pt x="240" y="548"/>
                          <a:pt x="221" y="540"/>
                        </a:cubicBezTo>
                        <a:cubicBezTo>
                          <a:pt x="198" y="531"/>
                          <a:pt x="198" y="531"/>
                          <a:pt x="198" y="531"/>
                        </a:cubicBezTo>
                        <a:cubicBezTo>
                          <a:pt x="198" y="533"/>
                          <a:pt x="198" y="534"/>
                          <a:pt x="198" y="535"/>
                        </a:cubicBezTo>
                        <a:cubicBezTo>
                          <a:pt x="290" y="574"/>
                          <a:pt x="290" y="574"/>
                          <a:pt x="290" y="574"/>
                        </a:cubicBezTo>
                        <a:cubicBezTo>
                          <a:pt x="313" y="583"/>
                          <a:pt x="340" y="572"/>
                          <a:pt x="350" y="549"/>
                        </a:cubicBezTo>
                        <a:cubicBezTo>
                          <a:pt x="506" y="175"/>
                          <a:pt x="506" y="175"/>
                          <a:pt x="506" y="175"/>
                        </a:cubicBezTo>
                        <a:cubicBezTo>
                          <a:pt x="515" y="152"/>
                          <a:pt x="504" y="125"/>
                          <a:pt x="481" y="11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3" name="Freeform: Shape 118"/>
                  <p:cNvSpPr>
                    <a:spLocks/>
                  </p:cNvSpPr>
                  <p:nvPr/>
                </p:nvSpPr>
                <p:spPr bwMode="auto">
                  <a:xfrm>
                    <a:off x="8005131" y="5388044"/>
                    <a:ext cx="410685" cy="304839"/>
                  </a:xfrm>
                  <a:custGeom>
                    <a:avLst/>
                    <a:gdLst>
                      <a:gd name="T0" fmla="*/ 142 w 205"/>
                      <a:gd name="T1" fmla="*/ 111 h 152"/>
                      <a:gd name="T2" fmla="*/ 195 w 205"/>
                      <a:gd name="T3" fmla="*/ 99 h 152"/>
                      <a:gd name="T4" fmla="*/ 202 w 205"/>
                      <a:gd name="T5" fmla="*/ 89 h 152"/>
                      <a:gd name="T6" fmla="*/ 205 w 205"/>
                      <a:gd name="T7" fmla="*/ 81 h 152"/>
                      <a:gd name="T8" fmla="*/ 9 w 205"/>
                      <a:gd name="T9" fmla="*/ 0 h 152"/>
                      <a:gd name="T10" fmla="*/ 6 w 205"/>
                      <a:gd name="T11" fmla="*/ 7 h 152"/>
                      <a:gd name="T12" fmla="*/ 3 w 205"/>
                      <a:gd name="T13" fmla="*/ 19 h 152"/>
                      <a:gd name="T14" fmla="*/ 29 w 205"/>
                      <a:gd name="T15" fmla="*/ 64 h 152"/>
                      <a:gd name="T16" fmla="*/ 52 w 205"/>
                      <a:gd name="T17" fmla="*/ 74 h 152"/>
                      <a:gd name="T18" fmla="*/ 49 w 205"/>
                      <a:gd name="T19" fmla="*/ 77 h 152"/>
                      <a:gd name="T20" fmla="*/ 41 w 205"/>
                      <a:gd name="T21" fmla="*/ 90 h 152"/>
                      <a:gd name="T22" fmla="*/ 63 w 205"/>
                      <a:gd name="T23" fmla="*/ 143 h 152"/>
                      <a:gd name="T24" fmla="*/ 116 w 205"/>
                      <a:gd name="T25" fmla="*/ 121 h 152"/>
                      <a:gd name="T26" fmla="*/ 119 w 205"/>
                      <a:gd name="T27" fmla="*/ 106 h 152"/>
                      <a:gd name="T28" fmla="*/ 119 w 205"/>
                      <a:gd name="T29" fmla="*/ 102 h 152"/>
                      <a:gd name="T30" fmla="*/ 142 w 205"/>
                      <a:gd name="T31" fmla="*/ 111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5" h="152">
                        <a:moveTo>
                          <a:pt x="142" y="111"/>
                        </a:moveTo>
                        <a:cubicBezTo>
                          <a:pt x="161" y="119"/>
                          <a:pt x="183" y="114"/>
                          <a:pt x="195" y="99"/>
                        </a:cubicBezTo>
                        <a:cubicBezTo>
                          <a:pt x="198" y="96"/>
                          <a:pt x="200" y="92"/>
                          <a:pt x="202" y="89"/>
                        </a:cubicBezTo>
                        <a:cubicBezTo>
                          <a:pt x="205" y="81"/>
                          <a:pt x="205" y="81"/>
                          <a:pt x="205" y="8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4" y="11"/>
                          <a:pt x="3" y="15"/>
                          <a:pt x="3" y="19"/>
                        </a:cubicBezTo>
                        <a:cubicBezTo>
                          <a:pt x="0" y="38"/>
                          <a:pt x="10" y="56"/>
                          <a:pt x="29" y="6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1" y="75"/>
                          <a:pt x="50" y="76"/>
                          <a:pt x="49" y="77"/>
                        </a:cubicBezTo>
                        <a:cubicBezTo>
                          <a:pt x="45" y="82"/>
                          <a:pt x="43" y="85"/>
                          <a:pt x="41" y="90"/>
                        </a:cubicBezTo>
                        <a:cubicBezTo>
                          <a:pt x="32" y="110"/>
                          <a:pt x="42" y="134"/>
                          <a:pt x="63" y="143"/>
                        </a:cubicBezTo>
                        <a:cubicBezTo>
                          <a:pt x="83" y="152"/>
                          <a:pt x="107" y="142"/>
                          <a:pt x="116" y="121"/>
                        </a:cubicBezTo>
                        <a:cubicBezTo>
                          <a:pt x="118" y="116"/>
                          <a:pt x="119" y="112"/>
                          <a:pt x="119" y="106"/>
                        </a:cubicBezTo>
                        <a:cubicBezTo>
                          <a:pt x="119" y="105"/>
                          <a:pt x="119" y="104"/>
                          <a:pt x="119" y="102"/>
                        </a:cubicBezTo>
                        <a:lnTo>
                          <a:pt x="142" y="111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4" name="Freeform: Shape 119"/>
                  <p:cNvSpPr>
                    <a:spLocks/>
                  </p:cNvSpPr>
                  <p:nvPr/>
                </p:nvSpPr>
                <p:spPr bwMode="auto">
                  <a:xfrm>
                    <a:off x="8079647" y="5258488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5" name="Freeform: Shape 120"/>
                  <p:cNvSpPr>
                    <a:spLocks/>
                  </p:cNvSpPr>
                  <p:nvPr/>
                </p:nvSpPr>
                <p:spPr bwMode="auto">
                  <a:xfrm>
                    <a:off x="8107591" y="5192439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6" name="Freeform: Shape 121"/>
                  <p:cNvSpPr>
                    <a:spLocks/>
                  </p:cNvSpPr>
                  <p:nvPr/>
                </p:nvSpPr>
                <p:spPr bwMode="auto">
                  <a:xfrm>
                    <a:off x="8135534" y="5123851"/>
                    <a:ext cx="390363" cy="176129"/>
                  </a:xfrm>
                  <a:custGeom>
                    <a:avLst/>
                    <a:gdLst>
                      <a:gd name="T0" fmla="*/ 461 w 461"/>
                      <a:gd name="T1" fmla="*/ 189 h 208"/>
                      <a:gd name="T2" fmla="*/ 7 w 461"/>
                      <a:gd name="T3" fmla="*/ 0 h 208"/>
                      <a:gd name="T4" fmla="*/ 0 w 461"/>
                      <a:gd name="T5" fmla="*/ 19 h 208"/>
                      <a:gd name="T6" fmla="*/ 454 w 461"/>
                      <a:gd name="T7" fmla="*/ 208 h 208"/>
                      <a:gd name="T8" fmla="*/ 461 w 461"/>
                      <a:gd name="T9" fmla="*/ 189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8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9"/>
                        </a:lnTo>
                        <a:lnTo>
                          <a:pt x="454" y="208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7" name="Freeform: Shape 122"/>
                  <p:cNvSpPr>
                    <a:spLocks/>
                  </p:cNvSpPr>
                  <p:nvPr/>
                </p:nvSpPr>
                <p:spPr bwMode="auto">
                  <a:xfrm>
                    <a:off x="8163478" y="5057802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8" name="Freeform: Shape 123"/>
                  <p:cNvSpPr>
                    <a:spLocks/>
                  </p:cNvSpPr>
                  <p:nvPr/>
                </p:nvSpPr>
                <p:spPr bwMode="auto">
                  <a:xfrm>
                    <a:off x="8191421" y="4991754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9" name="Freeform: Shape 124"/>
                  <p:cNvSpPr>
                    <a:spLocks/>
                  </p:cNvSpPr>
                  <p:nvPr/>
                </p:nvSpPr>
                <p:spPr bwMode="auto">
                  <a:xfrm>
                    <a:off x="8217671" y="4925706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6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140" name="Freeform: Shape 115"/>
                <p:cNvSpPr>
                  <a:spLocks/>
                </p:cNvSpPr>
                <p:nvPr/>
              </p:nvSpPr>
              <p:spPr bwMode="auto">
                <a:xfrm>
                  <a:off x="8249849" y="4851189"/>
                  <a:ext cx="390363" cy="174435"/>
                </a:xfrm>
                <a:custGeom>
                  <a:avLst/>
                  <a:gdLst>
                    <a:gd name="T0" fmla="*/ 461 w 461"/>
                    <a:gd name="T1" fmla="*/ 190 h 206"/>
                    <a:gd name="T2" fmla="*/ 7 w 461"/>
                    <a:gd name="T3" fmla="*/ 0 h 206"/>
                    <a:gd name="T4" fmla="*/ 0 w 461"/>
                    <a:gd name="T5" fmla="*/ 17 h 206"/>
                    <a:gd name="T6" fmla="*/ 454 w 461"/>
                    <a:gd name="T7" fmla="*/ 206 h 206"/>
                    <a:gd name="T8" fmla="*/ 461 w 461"/>
                    <a:gd name="T9" fmla="*/ 19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6">
                      <a:moveTo>
                        <a:pt x="461" y="190"/>
                      </a:moveTo>
                      <a:lnTo>
                        <a:pt x="7" y="0"/>
                      </a:lnTo>
                      <a:lnTo>
                        <a:pt x="0" y="17"/>
                      </a:lnTo>
                      <a:lnTo>
                        <a:pt x="454" y="206"/>
                      </a:lnTo>
                      <a:lnTo>
                        <a:pt x="461" y="19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Freeform: Shape 116"/>
                <p:cNvSpPr>
                  <a:spLocks/>
                </p:cNvSpPr>
                <p:nvPr/>
              </p:nvSpPr>
              <p:spPr bwMode="auto">
                <a:xfrm>
                  <a:off x="8277792" y="4783448"/>
                  <a:ext cx="390363" cy="176129"/>
                </a:xfrm>
                <a:custGeom>
                  <a:avLst/>
                  <a:gdLst>
                    <a:gd name="T0" fmla="*/ 461 w 461"/>
                    <a:gd name="T1" fmla="*/ 189 h 208"/>
                    <a:gd name="T2" fmla="*/ 7 w 461"/>
                    <a:gd name="T3" fmla="*/ 0 h 208"/>
                    <a:gd name="T4" fmla="*/ 0 w 461"/>
                    <a:gd name="T5" fmla="*/ 19 h 208"/>
                    <a:gd name="T6" fmla="*/ 454 w 461"/>
                    <a:gd name="T7" fmla="*/ 208 h 208"/>
                    <a:gd name="T8" fmla="*/ 461 w 461"/>
                    <a:gd name="T9" fmla="*/ 189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8">
                      <a:moveTo>
                        <a:pt x="461" y="189"/>
                      </a:moveTo>
                      <a:lnTo>
                        <a:pt x="7" y="0"/>
                      </a:lnTo>
                      <a:lnTo>
                        <a:pt x="0" y="19"/>
                      </a:lnTo>
                      <a:lnTo>
                        <a:pt x="454" y="208"/>
                      </a:lnTo>
                      <a:lnTo>
                        <a:pt x="461" y="18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5" name="Freeform: Shape 40"/>
              <p:cNvSpPr>
                <a:spLocks/>
              </p:cNvSpPr>
              <p:nvPr/>
            </p:nvSpPr>
            <p:spPr bwMode="auto">
              <a:xfrm>
                <a:off x="8193961" y="1911190"/>
                <a:ext cx="931451" cy="629153"/>
              </a:xfrm>
              <a:custGeom>
                <a:avLst/>
                <a:gdLst>
                  <a:gd name="T0" fmla="*/ 380 w 465"/>
                  <a:gd name="T1" fmla="*/ 85 h 314"/>
                  <a:gd name="T2" fmla="*/ 332 w 465"/>
                  <a:gd name="T3" fmla="*/ 57 h 314"/>
                  <a:gd name="T4" fmla="*/ 316 w 465"/>
                  <a:gd name="T5" fmla="*/ 0 h 314"/>
                  <a:gd name="T6" fmla="*/ 292 w 465"/>
                  <a:gd name="T7" fmla="*/ 3 h 314"/>
                  <a:gd name="T8" fmla="*/ 295 w 465"/>
                  <a:gd name="T9" fmla="*/ 59 h 314"/>
                  <a:gd name="T10" fmla="*/ 218 w 465"/>
                  <a:gd name="T11" fmla="*/ 68 h 314"/>
                  <a:gd name="T12" fmla="*/ 206 w 465"/>
                  <a:gd name="T13" fmla="*/ 69 h 314"/>
                  <a:gd name="T14" fmla="*/ 131 w 465"/>
                  <a:gd name="T15" fmla="*/ 78 h 314"/>
                  <a:gd name="T16" fmla="*/ 120 w 465"/>
                  <a:gd name="T17" fmla="*/ 23 h 314"/>
                  <a:gd name="T18" fmla="*/ 96 w 465"/>
                  <a:gd name="T19" fmla="*/ 26 h 314"/>
                  <a:gd name="T20" fmla="*/ 94 w 465"/>
                  <a:gd name="T21" fmla="*/ 85 h 314"/>
                  <a:gd name="T22" fmla="*/ 54 w 465"/>
                  <a:gd name="T23" fmla="*/ 123 h 314"/>
                  <a:gd name="T24" fmla="*/ 12 w 465"/>
                  <a:gd name="T25" fmla="*/ 314 h 314"/>
                  <a:gd name="T26" fmla="*/ 232 w 465"/>
                  <a:gd name="T27" fmla="*/ 288 h 314"/>
                  <a:gd name="T28" fmla="*/ 244 w 465"/>
                  <a:gd name="T29" fmla="*/ 286 h 314"/>
                  <a:gd name="T30" fmla="*/ 465 w 465"/>
                  <a:gd name="T31" fmla="*/ 260 h 314"/>
                  <a:gd name="T32" fmla="*/ 380 w 465"/>
                  <a:gd name="T33" fmla="*/ 8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4">
                    <a:moveTo>
                      <a:pt x="380" y="85"/>
                    </a:moveTo>
                    <a:cubicBezTo>
                      <a:pt x="329" y="67"/>
                      <a:pt x="352" y="90"/>
                      <a:pt x="332" y="57"/>
                    </a:cubicBezTo>
                    <a:cubicBezTo>
                      <a:pt x="322" y="41"/>
                      <a:pt x="316" y="0"/>
                      <a:pt x="316" y="0"/>
                    </a:cubicBezTo>
                    <a:cubicBezTo>
                      <a:pt x="292" y="3"/>
                      <a:pt x="292" y="3"/>
                      <a:pt x="292" y="3"/>
                    </a:cubicBezTo>
                    <a:cubicBezTo>
                      <a:pt x="295" y="59"/>
                      <a:pt x="295" y="59"/>
                      <a:pt x="295" y="59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06" y="69"/>
                      <a:pt x="206" y="69"/>
                      <a:pt x="206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100" y="67"/>
                      <a:pt x="94" y="85"/>
                    </a:cubicBezTo>
                    <a:cubicBezTo>
                      <a:pt x="82" y="121"/>
                      <a:pt x="99" y="94"/>
                      <a:pt x="54" y="123"/>
                    </a:cubicBezTo>
                    <a:cubicBezTo>
                      <a:pt x="9" y="153"/>
                      <a:pt x="0" y="213"/>
                      <a:pt x="12" y="314"/>
                    </a:cubicBezTo>
                    <a:cubicBezTo>
                      <a:pt x="232" y="288"/>
                      <a:pt x="232" y="288"/>
                      <a:pt x="232" y="288"/>
                    </a:cubicBezTo>
                    <a:cubicBezTo>
                      <a:pt x="244" y="286"/>
                      <a:pt x="244" y="286"/>
                      <a:pt x="244" y="286"/>
                    </a:cubicBezTo>
                    <a:cubicBezTo>
                      <a:pt x="465" y="260"/>
                      <a:pt x="465" y="260"/>
                      <a:pt x="465" y="260"/>
                    </a:cubicBezTo>
                    <a:cubicBezTo>
                      <a:pt x="453" y="160"/>
                      <a:pt x="430" y="103"/>
                      <a:pt x="380" y="8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1"/>
              <p:cNvSpPr>
                <a:spLocks/>
              </p:cNvSpPr>
              <p:nvPr/>
            </p:nvSpPr>
            <p:spPr bwMode="auto">
              <a:xfrm>
                <a:off x="8219365" y="2423489"/>
                <a:ext cx="913669" cy="154960"/>
              </a:xfrm>
              <a:custGeom>
                <a:avLst/>
                <a:gdLst>
                  <a:gd name="T0" fmla="*/ 1079 w 1079"/>
                  <a:gd name="T1" fmla="*/ 57 h 183"/>
                  <a:gd name="T2" fmla="*/ 7 w 1079"/>
                  <a:gd name="T3" fmla="*/ 183 h 183"/>
                  <a:gd name="T4" fmla="*/ 0 w 1079"/>
                  <a:gd name="T5" fmla="*/ 126 h 183"/>
                  <a:gd name="T6" fmla="*/ 1072 w 1079"/>
                  <a:gd name="T7" fmla="*/ 0 h 183"/>
                  <a:gd name="T8" fmla="*/ 1079 w 1079"/>
                  <a:gd name="T9" fmla="*/ 5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9" h="183">
                    <a:moveTo>
                      <a:pt x="1079" y="57"/>
                    </a:moveTo>
                    <a:lnTo>
                      <a:pt x="7" y="183"/>
                    </a:lnTo>
                    <a:lnTo>
                      <a:pt x="0" y="126"/>
                    </a:lnTo>
                    <a:lnTo>
                      <a:pt x="1072" y="0"/>
                    </a:lnTo>
                    <a:lnTo>
                      <a:pt x="1079" y="5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2"/>
              <p:cNvSpPr>
                <a:spLocks/>
              </p:cNvSpPr>
              <p:nvPr/>
            </p:nvSpPr>
            <p:spPr bwMode="auto">
              <a:xfrm>
                <a:off x="8453921" y="2072924"/>
                <a:ext cx="382742" cy="385282"/>
              </a:xfrm>
              <a:custGeom>
                <a:avLst/>
                <a:gdLst>
                  <a:gd name="T0" fmla="*/ 5 w 191"/>
                  <a:gd name="T1" fmla="*/ 107 h 192"/>
                  <a:gd name="T2" fmla="*/ 85 w 191"/>
                  <a:gd name="T3" fmla="*/ 6 h 192"/>
                  <a:gd name="T4" fmla="*/ 185 w 191"/>
                  <a:gd name="T5" fmla="*/ 85 h 192"/>
                  <a:gd name="T6" fmla="*/ 106 w 191"/>
                  <a:gd name="T7" fmla="*/ 186 h 192"/>
                  <a:gd name="T8" fmla="*/ 5 w 191"/>
                  <a:gd name="T9" fmla="*/ 10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2">
                    <a:moveTo>
                      <a:pt x="5" y="107"/>
                    </a:moveTo>
                    <a:cubicBezTo>
                      <a:pt x="0" y="57"/>
                      <a:pt x="35" y="12"/>
                      <a:pt x="85" y="6"/>
                    </a:cubicBezTo>
                    <a:cubicBezTo>
                      <a:pt x="135" y="0"/>
                      <a:pt x="180" y="36"/>
                      <a:pt x="185" y="85"/>
                    </a:cubicBezTo>
                    <a:cubicBezTo>
                      <a:pt x="191" y="135"/>
                      <a:pt x="156" y="180"/>
                      <a:pt x="106" y="186"/>
                    </a:cubicBezTo>
                    <a:cubicBezTo>
                      <a:pt x="56" y="192"/>
                      <a:pt x="11" y="156"/>
                      <a:pt x="5" y="1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3"/>
              <p:cNvSpPr>
                <a:spLocks/>
              </p:cNvSpPr>
              <p:nvPr/>
            </p:nvSpPr>
            <p:spPr bwMode="auto">
              <a:xfrm>
                <a:off x="8477631" y="2100868"/>
                <a:ext cx="332782" cy="326855"/>
              </a:xfrm>
              <a:custGeom>
                <a:avLst/>
                <a:gdLst>
                  <a:gd name="T0" fmla="*/ 60 w 166"/>
                  <a:gd name="T1" fmla="*/ 151 h 163"/>
                  <a:gd name="T2" fmla="*/ 79 w 166"/>
                  <a:gd name="T3" fmla="*/ 155 h 163"/>
                  <a:gd name="T4" fmla="*/ 67 w 166"/>
                  <a:gd name="T5" fmla="*/ 163 h 163"/>
                  <a:gd name="T6" fmla="*/ 110 w 166"/>
                  <a:gd name="T7" fmla="*/ 139 h 163"/>
                  <a:gd name="T8" fmla="*/ 118 w 166"/>
                  <a:gd name="T9" fmla="*/ 157 h 163"/>
                  <a:gd name="T10" fmla="*/ 105 w 166"/>
                  <a:gd name="T11" fmla="*/ 152 h 163"/>
                  <a:gd name="T12" fmla="*/ 23 w 166"/>
                  <a:gd name="T13" fmla="*/ 124 h 163"/>
                  <a:gd name="T14" fmla="*/ 37 w 166"/>
                  <a:gd name="T15" fmla="*/ 139 h 163"/>
                  <a:gd name="T16" fmla="*/ 23 w 166"/>
                  <a:gd name="T17" fmla="*/ 138 h 163"/>
                  <a:gd name="T18" fmla="*/ 138 w 166"/>
                  <a:gd name="T19" fmla="*/ 112 h 163"/>
                  <a:gd name="T20" fmla="*/ 155 w 166"/>
                  <a:gd name="T21" fmla="*/ 122 h 163"/>
                  <a:gd name="T22" fmla="*/ 142 w 166"/>
                  <a:gd name="T23" fmla="*/ 126 h 163"/>
                  <a:gd name="T24" fmla="*/ 0 w 166"/>
                  <a:gd name="T25" fmla="*/ 92 h 163"/>
                  <a:gd name="T26" fmla="*/ 10 w 166"/>
                  <a:gd name="T27" fmla="*/ 81 h 163"/>
                  <a:gd name="T28" fmla="*/ 21 w 166"/>
                  <a:gd name="T29" fmla="*/ 90 h 163"/>
                  <a:gd name="T30" fmla="*/ 11 w 166"/>
                  <a:gd name="T31" fmla="*/ 101 h 163"/>
                  <a:gd name="T32" fmla="*/ 146 w 166"/>
                  <a:gd name="T33" fmla="*/ 75 h 163"/>
                  <a:gd name="T34" fmla="*/ 165 w 166"/>
                  <a:gd name="T35" fmla="*/ 72 h 163"/>
                  <a:gd name="T36" fmla="*/ 155 w 166"/>
                  <a:gd name="T37" fmla="*/ 83 h 163"/>
                  <a:gd name="T38" fmla="*/ 15 w 166"/>
                  <a:gd name="T39" fmla="*/ 55 h 163"/>
                  <a:gd name="T40" fmla="*/ 25 w 166"/>
                  <a:gd name="T41" fmla="*/ 38 h 163"/>
                  <a:gd name="T42" fmla="*/ 20 w 166"/>
                  <a:gd name="T43" fmla="*/ 57 h 163"/>
                  <a:gd name="T44" fmla="*/ 129 w 166"/>
                  <a:gd name="T45" fmla="*/ 40 h 163"/>
                  <a:gd name="T46" fmla="*/ 144 w 166"/>
                  <a:gd name="T47" fmla="*/ 26 h 163"/>
                  <a:gd name="T48" fmla="*/ 137 w 166"/>
                  <a:gd name="T49" fmla="*/ 43 h 163"/>
                  <a:gd name="T50" fmla="*/ 44 w 166"/>
                  <a:gd name="T51" fmla="*/ 20 h 163"/>
                  <a:gd name="T52" fmla="*/ 62 w 166"/>
                  <a:gd name="T53" fmla="*/ 12 h 163"/>
                  <a:gd name="T54" fmla="*/ 57 w 166"/>
                  <a:gd name="T55" fmla="*/ 25 h 163"/>
                  <a:gd name="T56" fmla="*/ 44 w 166"/>
                  <a:gd name="T57" fmla="*/ 20 h 163"/>
                  <a:gd name="T58" fmla="*/ 96 w 166"/>
                  <a:gd name="T59" fmla="*/ 21 h 163"/>
                  <a:gd name="T60" fmla="*/ 100 w 166"/>
                  <a:gd name="T61" fmla="*/ 1 h 163"/>
                  <a:gd name="T62" fmla="*/ 98 w 166"/>
                  <a:gd name="T6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163">
                    <a:moveTo>
                      <a:pt x="67" y="163"/>
                    </a:moveTo>
                    <a:cubicBezTo>
                      <a:pt x="62" y="162"/>
                      <a:pt x="59" y="157"/>
                      <a:pt x="60" y="151"/>
                    </a:cubicBezTo>
                    <a:cubicBezTo>
                      <a:pt x="61" y="146"/>
                      <a:pt x="66" y="142"/>
                      <a:pt x="71" y="143"/>
                    </a:cubicBezTo>
                    <a:cubicBezTo>
                      <a:pt x="77" y="144"/>
                      <a:pt x="80" y="150"/>
                      <a:pt x="79" y="155"/>
                    </a:cubicBezTo>
                    <a:cubicBezTo>
                      <a:pt x="78" y="160"/>
                      <a:pt x="74" y="163"/>
                      <a:pt x="69" y="163"/>
                    </a:cubicBezTo>
                    <a:cubicBezTo>
                      <a:pt x="69" y="163"/>
                      <a:pt x="68" y="163"/>
                      <a:pt x="67" y="163"/>
                    </a:cubicBezTo>
                    <a:close/>
                    <a:moveTo>
                      <a:pt x="105" y="152"/>
                    </a:moveTo>
                    <a:cubicBezTo>
                      <a:pt x="103" y="147"/>
                      <a:pt x="105" y="141"/>
                      <a:pt x="110" y="139"/>
                    </a:cubicBezTo>
                    <a:cubicBezTo>
                      <a:pt x="115" y="136"/>
                      <a:pt x="121" y="139"/>
                      <a:pt x="123" y="144"/>
                    </a:cubicBezTo>
                    <a:cubicBezTo>
                      <a:pt x="125" y="149"/>
                      <a:pt x="123" y="155"/>
                      <a:pt x="118" y="157"/>
                    </a:cubicBezTo>
                    <a:cubicBezTo>
                      <a:pt x="117" y="158"/>
                      <a:pt x="115" y="158"/>
                      <a:pt x="114" y="158"/>
                    </a:cubicBezTo>
                    <a:cubicBezTo>
                      <a:pt x="110" y="158"/>
                      <a:pt x="107" y="156"/>
                      <a:pt x="105" y="152"/>
                    </a:cubicBezTo>
                    <a:close/>
                    <a:moveTo>
                      <a:pt x="23" y="138"/>
                    </a:moveTo>
                    <a:cubicBezTo>
                      <a:pt x="19" y="134"/>
                      <a:pt x="19" y="128"/>
                      <a:pt x="23" y="124"/>
                    </a:cubicBezTo>
                    <a:cubicBezTo>
                      <a:pt x="28" y="120"/>
                      <a:pt x="34" y="121"/>
                      <a:pt x="38" y="125"/>
                    </a:cubicBezTo>
                    <a:cubicBezTo>
                      <a:pt x="41" y="129"/>
                      <a:pt x="41" y="135"/>
                      <a:pt x="37" y="139"/>
                    </a:cubicBezTo>
                    <a:cubicBezTo>
                      <a:pt x="35" y="140"/>
                      <a:pt x="33" y="141"/>
                      <a:pt x="30" y="141"/>
                    </a:cubicBezTo>
                    <a:cubicBezTo>
                      <a:pt x="28" y="141"/>
                      <a:pt x="25" y="140"/>
                      <a:pt x="23" y="138"/>
                    </a:cubicBezTo>
                    <a:close/>
                    <a:moveTo>
                      <a:pt x="142" y="126"/>
                    </a:moveTo>
                    <a:cubicBezTo>
                      <a:pt x="137" y="123"/>
                      <a:pt x="135" y="117"/>
                      <a:pt x="138" y="112"/>
                    </a:cubicBezTo>
                    <a:cubicBezTo>
                      <a:pt x="141" y="108"/>
                      <a:pt x="147" y="106"/>
                      <a:pt x="152" y="109"/>
                    </a:cubicBezTo>
                    <a:cubicBezTo>
                      <a:pt x="156" y="111"/>
                      <a:pt x="158" y="117"/>
                      <a:pt x="155" y="122"/>
                    </a:cubicBezTo>
                    <a:cubicBezTo>
                      <a:pt x="154" y="126"/>
                      <a:pt x="150" y="127"/>
                      <a:pt x="147" y="127"/>
                    </a:cubicBezTo>
                    <a:cubicBezTo>
                      <a:pt x="145" y="127"/>
                      <a:pt x="143" y="127"/>
                      <a:pt x="142" y="126"/>
                    </a:cubicBezTo>
                    <a:close/>
                    <a:moveTo>
                      <a:pt x="1" y="92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86"/>
                      <a:pt x="4" y="81"/>
                      <a:pt x="10" y="81"/>
                    </a:cubicBezTo>
                    <a:cubicBezTo>
                      <a:pt x="15" y="80"/>
                      <a:pt x="20" y="84"/>
                      <a:pt x="21" y="89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2" y="95"/>
                      <a:pt x="18" y="100"/>
                      <a:pt x="13" y="101"/>
                    </a:cubicBezTo>
                    <a:cubicBezTo>
                      <a:pt x="12" y="101"/>
                      <a:pt x="11" y="101"/>
                      <a:pt x="11" y="101"/>
                    </a:cubicBezTo>
                    <a:cubicBezTo>
                      <a:pt x="6" y="101"/>
                      <a:pt x="1" y="97"/>
                      <a:pt x="1" y="92"/>
                    </a:cubicBezTo>
                    <a:close/>
                    <a:moveTo>
                      <a:pt x="146" y="75"/>
                    </a:moveTo>
                    <a:cubicBezTo>
                      <a:pt x="145" y="69"/>
                      <a:pt x="149" y="64"/>
                      <a:pt x="154" y="63"/>
                    </a:cubicBezTo>
                    <a:cubicBezTo>
                      <a:pt x="160" y="63"/>
                      <a:pt x="165" y="67"/>
                      <a:pt x="165" y="72"/>
                    </a:cubicBezTo>
                    <a:cubicBezTo>
                      <a:pt x="166" y="78"/>
                      <a:pt x="162" y="83"/>
                      <a:pt x="157" y="83"/>
                    </a:cubicBezTo>
                    <a:cubicBezTo>
                      <a:pt x="156" y="83"/>
                      <a:pt x="156" y="83"/>
                      <a:pt x="155" y="83"/>
                    </a:cubicBezTo>
                    <a:cubicBezTo>
                      <a:pt x="150" y="83"/>
                      <a:pt x="146" y="80"/>
                      <a:pt x="146" y="75"/>
                    </a:cubicBezTo>
                    <a:close/>
                    <a:moveTo>
                      <a:pt x="15" y="55"/>
                    </a:moveTo>
                    <a:cubicBezTo>
                      <a:pt x="10" y="53"/>
                      <a:pt x="9" y="46"/>
                      <a:pt x="11" y="42"/>
                    </a:cubicBezTo>
                    <a:cubicBezTo>
                      <a:pt x="14" y="37"/>
                      <a:pt x="20" y="35"/>
                      <a:pt x="25" y="38"/>
                    </a:cubicBezTo>
                    <a:cubicBezTo>
                      <a:pt x="30" y="41"/>
                      <a:pt x="32" y="47"/>
                      <a:pt x="29" y="51"/>
                    </a:cubicBezTo>
                    <a:cubicBezTo>
                      <a:pt x="27" y="55"/>
                      <a:pt x="24" y="57"/>
                      <a:pt x="20" y="57"/>
                    </a:cubicBezTo>
                    <a:cubicBezTo>
                      <a:pt x="18" y="57"/>
                      <a:pt x="17" y="56"/>
                      <a:pt x="15" y="55"/>
                    </a:cubicBezTo>
                    <a:close/>
                    <a:moveTo>
                      <a:pt x="129" y="40"/>
                    </a:moveTo>
                    <a:cubicBezTo>
                      <a:pt x="126" y="36"/>
                      <a:pt x="126" y="29"/>
                      <a:pt x="130" y="25"/>
                    </a:cubicBezTo>
                    <a:cubicBezTo>
                      <a:pt x="134" y="22"/>
                      <a:pt x="140" y="22"/>
                      <a:pt x="144" y="26"/>
                    </a:cubicBezTo>
                    <a:cubicBezTo>
                      <a:pt x="148" y="30"/>
                      <a:pt x="148" y="36"/>
                      <a:pt x="143" y="40"/>
                    </a:cubicBezTo>
                    <a:cubicBezTo>
                      <a:pt x="142" y="42"/>
                      <a:pt x="139" y="43"/>
                      <a:pt x="137" y="43"/>
                    </a:cubicBezTo>
                    <a:cubicBezTo>
                      <a:pt x="134" y="43"/>
                      <a:pt x="131" y="42"/>
                      <a:pt x="129" y="40"/>
                    </a:cubicBezTo>
                    <a:close/>
                    <a:moveTo>
                      <a:pt x="44" y="20"/>
                    </a:moveTo>
                    <a:cubicBezTo>
                      <a:pt x="42" y="15"/>
                      <a:pt x="44" y="9"/>
                      <a:pt x="49" y="7"/>
                    </a:cubicBezTo>
                    <a:cubicBezTo>
                      <a:pt x="54" y="5"/>
                      <a:pt x="60" y="7"/>
                      <a:pt x="62" y="12"/>
                    </a:cubicBezTo>
                    <a:cubicBezTo>
                      <a:pt x="64" y="17"/>
                      <a:pt x="62" y="21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5"/>
                      <a:pt x="54" y="26"/>
                      <a:pt x="53" y="26"/>
                    </a:cubicBezTo>
                    <a:cubicBezTo>
                      <a:pt x="49" y="26"/>
                      <a:pt x="46" y="24"/>
                      <a:pt x="44" y="20"/>
                    </a:cubicBezTo>
                    <a:close/>
                    <a:moveTo>
                      <a:pt x="96" y="21"/>
                    </a:moveTo>
                    <a:cubicBezTo>
                      <a:pt x="96" y="21"/>
                      <a:pt x="96" y="21"/>
                      <a:pt x="96" y="21"/>
                    </a:cubicBezTo>
                    <a:cubicBezTo>
                      <a:pt x="90" y="20"/>
                      <a:pt x="87" y="14"/>
                      <a:pt x="88" y="9"/>
                    </a:cubicBezTo>
                    <a:cubicBezTo>
                      <a:pt x="89" y="3"/>
                      <a:pt x="94" y="0"/>
                      <a:pt x="100" y="1"/>
                    </a:cubicBezTo>
                    <a:cubicBezTo>
                      <a:pt x="105" y="2"/>
                      <a:pt x="108" y="7"/>
                      <a:pt x="107" y="13"/>
                    </a:cubicBezTo>
                    <a:cubicBezTo>
                      <a:pt x="106" y="18"/>
                      <a:pt x="102" y="21"/>
                      <a:pt x="98" y="21"/>
                    </a:cubicBezTo>
                    <a:cubicBezTo>
                      <a:pt x="97" y="21"/>
                      <a:pt x="96" y="21"/>
                      <a:pt x="96" y="2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44"/>
              <p:cNvSpPr>
                <a:spLocks/>
              </p:cNvSpPr>
              <p:nvPr/>
            </p:nvSpPr>
            <p:spPr bwMode="auto">
              <a:xfrm>
                <a:off x="8525897" y="2147440"/>
                <a:ext cx="238790" cy="236250"/>
              </a:xfrm>
              <a:custGeom>
                <a:avLst/>
                <a:gdLst>
                  <a:gd name="T0" fmla="*/ 4 w 119"/>
                  <a:gd name="T1" fmla="*/ 66 h 118"/>
                  <a:gd name="T2" fmla="*/ 53 w 119"/>
                  <a:gd name="T3" fmla="*/ 3 h 118"/>
                  <a:gd name="T4" fmla="*/ 115 w 119"/>
                  <a:gd name="T5" fmla="*/ 53 h 118"/>
                  <a:gd name="T6" fmla="*/ 66 w 119"/>
                  <a:gd name="T7" fmla="*/ 115 h 118"/>
                  <a:gd name="T8" fmla="*/ 4 w 119"/>
                  <a:gd name="T9" fmla="*/ 6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8">
                    <a:moveTo>
                      <a:pt x="4" y="66"/>
                    </a:moveTo>
                    <a:cubicBezTo>
                      <a:pt x="0" y="35"/>
                      <a:pt x="22" y="7"/>
                      <a:pt x="53" y="3"/>
                    </a:cubicBezTo>
                    <a:cubicBezTo>
                      <a:pt x="84" y="0"/>
                      <a:pt x="111" y="22"/>
                      <a:pt x="115" y="53"/>
                    </a:cubicBezTo>
                    <a:cubicBezTo>
                      <a:pt x="119" y="83"/>
                      <a:pt x="97" y="111"/>
                      <a:pt x="66" y="115"/>
                    </a:cubicBezTo>
                    <a:cubicBezTo>
                      <a:pt x="35" y="118"/>
                      <a:pt x="8" y="96"/>
                      <a:pt x="4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5"/>
              <p:cNvSpPr>
                <a:spLocks/>
              </p:cNvSpPr>
              <p:nvPr/>
            </p:nvSpPr>
            <p:spPr bwMode="auto">
              <a:xfrm>
                <a:off x="8121139" y="1773166"/>
                <a:ext cx="975483" cy="321774"/>
              </a:xfrm>
              <a:custGeom>
                <a:avLst/>
                <a:gdLst>
                  <a:gd name="T0" fmla="*/ 118 w 487"/>
                  <a:gd name="T1" fmla="*/ 149 h 161"/>
                  <a:gd name="T2" fmla="*/ 112 w 487"/>
                  <a:gd name="T3" fmla="*/ 98 h 161"/>
                  <a:gd name="T4" fmla="*/ 377 w 487"/>
                  <a:gd name="T5" fmla="*/ 67 h 161"/>
                  <a:gd name="T6" fmla="*/ 383 w 487"/>
                  <a:gd name="T7" fmla="*/ 118 h 161"/>
                  <a:gd name="T8" fmla="*/ 487 w 487"/>
                  <a:gd name="T9" fmla="*/ 105 h 161"/>
                  <a:gd name="T10" fmla="*/ 486 w 487"/>
                  <a:gd name="T11" fmla="*/ 87 h 161"/>
                  <a:gd name="T12" fmla="*/ 384 w 487"/>
                  <a:gd name="T13" fmla="*/ 6 h 161"/>
                  <a:gd name="T14" fmla="*/ 86 w 487"/>
                  <a:gd name="T15" fmla="*/ 41 h 161"/>
                  <a:gd name="T16" fmla="*/ 6 w 487"/>
                  <a:gd name="T17" fmla="*/ 143 h 161"/>
                  <a:gd name="T18" fmla="*/ 10 w 487"/>
                  <a:gd name="T19" fmla="*/ 161 h 161"/>
                  <a:gd name="T20" fmla="*/ 118 w 487"/>
                  <a:gd name="T21" fmla="*/ 14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7" h="161">
                    <a:moveTo>
                      <a:pt x="118" y="149"/>
                    </a:moveTo>
                    <a:cubicBezTo>
                      <a:pt x="112" y="98"/>
                      <a:pt x="112" y="98"/>
                      <a:pt x="112" y="98"/>
                    </a:cubicBezTo>
                    <a:cubicBezTo>
                      <a:pt x="377" y="67"/>
                      <a:pt x="377" y="67"/>
                      <a:pt x="377" y="67"/>
                    </a:cubicBezTo>
                    <a:cubicBezTo>
                      <a:pt x="383" y="118"/>
                      <a:pt x="383" y="118"/>
                      <a:pt x="383" y="118"/>
                    </a:cubicBezTo>
                    <a:cubicBezTo>
                      <a:pt x="487" y="105"/>
                      <a:pt x="487" y="105"/>
                      <a:pt x="487" y="105"/>
                    </a:cubicBezTo>
                    <a:cubicBezTo>
                      <a:pt x="487" y="99"/>
                      <a:pt x="487" y="93"/>
                      <a:pt x="486" y="87"/>
                    </a:cubicBezTo>
                    <a:cubicBezTo>
                      <a:pt x="480" y="36"/>
                      <a:pt x="435" y="0"/>
                      <a:pt x="384" y="6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36" y="47"/>
                      <a:pt x="0" y="93"/>
                      <a:pt x="6" y="143"/>
                    </a:cubicBezTo>
                    <a:cubicBezTo>
                      <a:pt x="6" y="149"/>
                      <a:pt x="8" y="156"/>
                      <a:pt x="10" y="161"/>
                    </a:cubicBezTo>
                    <a:lnTo>
                      <a:pt x="118" y="14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6"/>
              <p:cNvSpPr>
                <a:spLocks/>
              </p:cNvSpPr>
              <p:nvPr/>
            </p:nvSpPr>
            <p:spPr bwMode="auto">
              <a:xfrm>
                <a:off x="8131300" y="2012803"/>
                <a:ext cx="226935" cy="82137"/>
              </a:xfrm>
              <a:custGeom>
                <a:avLst/>
                <a:gdLst>
                  <a:gd name="T0" fmla="*/ 0 w 113"/>
                  <a:gd name="T1" fmla="*/ 12 h 41"/>
                  <a:gd name="T2" fmla="*/ 1 w 113"/>
                  <a:gd name="T3" fmla="*/ 23 h 41"/>
                  <a:gd name="T4" fmla="*/ 5 w 113"/>
                  <a:gd name="T5" fmla="*/ 41 h 41"/>
                  <a:gd name="T6" fmla="*/ 113 w 113"/>
                  <a:gd name="T7" fmla="*/ 29 h 41"/>
                  <a:gd name="T8" fmla="*/ 109 w 113"/>
                  <a:gd name="T9" fmla="*/ 0 h 41"/>
                  <a:gd name="T10" fmla="*/ 0 w 113"/>
                  <a:gd name="T11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41">
                    <a:moveTo>
                      <a:pt x="0" y="12"/>
                    </a:moveTo>
                    <a:cubicBezTo>
                      <a:pt x="0" y="16"/>
                      <a:pt x="0" y="20"/>
                      <a:pt x="1" y="23"/>
                    </a:cubicBezTo>
                    <a:cubicBezTo>
                      <a:pt x="1" y="29"/>
                      <a:pt x="3" y="36"/>
                      <a:pt x="5" y="41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47"/>
              <p:cNvSpPr>
                <a:spLocks/>
              </p:cNvSpPr>
              <p:nvPr/>
            </p:nvSpPr>
            <p:spPr bwMode="auto">
              <a:xfrm>
                <a:off x="8880695" y="1924739"/>
                <a:ext cx="215927" cy="84677"/>
              </a:xfrm>
              <a:custGeom>
                <a:avLst/>
                <a:gdLst>
                  <a:gd name="T0" fmla="*/ 0 w 108"/>
                  <a:gd name="T1" fmla="*/ 13 h 42"/>
                  <a:gd name="T2" fmla="*/ 4 w 108"/>
                  <a:gd name="T3" fmla="*/ 42 h 42"/>
                  <a:gd name="T4" fmla="*/ 108 w 108"/>
                  <a:gd name="T5" fmla="*/ 29 h 42"/>
                  <a:gd name="T6" fmla="*/ 107 w 108"/>
                  <a:gd name="T7" fmla="*/ 11 h 42"/>
                  <a:gd name="T8" fmla="*/ 106 w 108"/>
                  <a:gd name="T9" fmla="*/ 0 h 42"/>
                  <a:gd name="T10" fmla="*/ 0 w 108"/>
                  <a:gd name="T1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42">
                    <a:moveTo>
                      <a:pt x="0" y="13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3"/>
                      <a:pt x="108" y="17"/>
                      <a:pt x="107" y="11"/>
                    </a:cubicBezTo>
                    <a:cubicBezTo>
                      <a:pt x="107" y="7"/>
                      <a:pt x="106" y="4"/>
                      <a:pt x="10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48"/>
              <p:cNvSpPr>
                <a:spLocks/>
              </p:cNvSpPr>
              <p:nvPr/>
            </p:nvSpPr>
            <p:spPr bwMode="auto">
              <a:xfrm>
                <a:off x="10869767" y="4669133"/>
                <a:ext cx="538548" cy="258266"/>
              </a:xfrm>
              <a:custGeom>
                <a:avLst/>
                <a:gdLst>
                  <a:gd name="T0" fmla="*/ 264 w 269"/>
                  <a:gd name="T1" fmla="*/ 129 h 129"/>
                  <a:gd name="T2" fmla="*/ 267 w 269"/>
                  <a:gd name="T3" fmla="*/ 120 h 129"/>
                  <a:gd name="T4" fmla="*/ 266 w 269"/>
                  <a:gd name="T5" fmla="*/ 95 h 129"/>
                  <a:gd name="T6" fmla="*/ 261 w 269"/>
                  <a:gd name="T7" fmla="*/ 82 h 129"/>
                  <a:gd name="T8" fmla="*/ 251 w 269"/>
                  <a:gd name="T9" fmla="*/ 70 h 129"/>
                  <a:gd name="T10" fmla="*/ 210 w 269"/>
                  <a:gd name="T11" fmla="*/ 56 h 129"/>
                  <a:gd name="T12" fmla="*/ 167 w 269"/>
                  <a:gd name="T13" fmla="*/ 23 h 129"/>
                  <a:gd name="T14" fmla="*/ 155 w 269"/>
                  <a:gd name="T15" fmla="*/ 25 h 129"/>
                  <a:gd name="T16" fmla="*/ 146 w 269"/>
                  <a:gd name="T17" fmla="*/ 13 h 129"/>
                  <a:gd name="T18" fmla="*/ 136 w 269"/>
                  <a:gd name="T19" fmla="*/ 6 h 129"/>
                  <a:gd name="T20" fmla="*/ 113 w 269"/>
                  <a:gd name="T21" fmla="*/ 0 h 129"/>
                  <a:gd name="T22" fmla="*/ 80 w 269"/>
                  <a:gd name="T23" fmla="*/ 15 h 129"/>
                  <a:gd name="T24" fmla="*/ 67 w 269"/>
                  <a:gd name="T25" fmla="*/ 48 h 129"/>
                  <a:gd name="T26" fmla="*/ 68 w 269"/>
                  <a:gd name="T27" fmla="*/ 58 h 129"/>
                  <a:gd name="T28" fmla="*/ 65 w 269"/>
                  <a:gd name="T29" fmla="*/ 57 h 129"/>
                  <a:gd name="T30" fmla="*/ 36 w 269"/>
                  <a:gd name="T31" fmla="*/ 89 h 129"/>
                  <a:gd name="T32" fmla="*/ 17 w 269"/>
                  <a:gd name="T33" fmla="*/ 98 h 129"/>
                  <a:gd name="T34" fmla="*/ 0 w 269"/>
                  <a:gd name="T35" fmla="*/ 125 h 129"/>
                  <a:gd name="T36" fmla="*/ 264 w 269"/>
                  <a:gd name="T3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9" h="129">
                    <a:moveTo>
                      <a:pt x="264" y="129"/>
                    </a:moveTo>
                    <a:cubicBezTo>
                      <a:pt x="265" y="126"/>
                      <a:pt x="266" y="123"/>
                      <a:pt x="267" y="120"/>
                    </a:cubicBezTo>
                    <a:cubicBezTo>
                      <a:pt x="269" y="112"/>
                      <a:pt x="269" y="104"/>
                      <a:pt x="266" y="95"/>
                    </a:cubicBezTo>
                    <a:cubicBezTo>
                      <a:pt x="265" y="90"/>
                      <a:pt x="263" y="86"/>
                      <a:pt x="261" y="82"/>
                    </a:cubicBezTo>
                    <a:cubicBezTo>
                      <a:pt x="258" y="78"/>
                      <a:pt x="255" y="74"/>
                      <a:pt x="251" y="70"/>
                    </a:cubicBezTo>
                    <a:cubicBezTo>
                      <a:pt x="240" y="60"/>
                      <a:pt x="225" y="55"/>
                      <a:pt x="210" y="56"/>
                    </a:cubicBezTo>
                    <a:cubicBezTo>
                      <a:pt x="205" y="37"/>
                      <a:pt x="187" y="23"/>
                      <a:pt x="167" y="23"/>
                    </a:cubicBezTo>
                    <a:cubicBezTo>
                      <a:pt x="163" y="23"/>
                      <a:pt x="159" y="23"/>
                      <a:pt x="155" y="25"/>
                    </a:cubicBezTo>
                    <a:cubicBezTo>
                      <a:pt x="153" y="20"/>
                      <a:pt x="150" y="16"/>
                      <a:pt x="146" y="13"/>
                    </a:cubicBezTo>
                    <a:cubicBezTo>
                      <a:pt x="143" y="11"/>
                      <a:pt x="139" y="8"/>
                      <a:pt x="136" y="6"/>
                    </a:cubicBezTo>
                    <a:cubicBezTo>
                      <a:pt x="129" y="2"/>
                      <a:pt x="121" y="0"/>
                      <a:pt x="113" y="0"/>
                    </a:cubicBezTo>
                    <a:cubicBezTo>
                      <a:pt x="100" y="0"/>
                      <a:pt x="88" y="6"/>
                      <a:pt x="80" y="15"/>
                    </a:cubicBezTo>
                    <a:cubicBezTo>
                      <a:pt x="71" y="24"/>
                      <a:pt x="66" y="36"/>
                      <a:pt x="67" y="48"/>
                    </a:cubicBezTo>
                    <a:cubicBezTo>
                      <a:pt x="67" y="51"/>
                      <a:pt x="67" y="54"/>
                      <a:pt x="68" y="58"/>
                    </a:cubicBezTo>
                    <a:cubicBezTo>
                      <a:pt x="67" y="57"/>
                      <a:pt x="66" y="57"/>
                      <a:pt x="65" y="57"/>
                    </a:cubicBezTo>
                    <a:cubicBezTo>
                      <a:pt x="44" y="57"/>
                      <a:pt x="35" y="73"/>
                      <a:pt x="36" y="89"/>
                    </a:cubicBezTo>
                    <a:cubicBezTo>
                      <a:pt x="29" y="91"/>
                      <a:pt x="23" y="93"/>
                      <a:pt x="17" y="98"/>
                    </a:cubicBezTo>
                    <a:cubicBezTo>
                      <a:pt x="8" y="105"/>
                      <a:pt x="1" y="115"/>
                      <a:pt x="0" y="125"/>
                    </a:cubicBezTo>
                    <a:lnTo>
                      <a:pt x="264" y="12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9"/>
              <p:cNvSpPr>
                <a:spLocks/>
              </p:cNvSpPr>
              <p:nvPr/>
            </p:nvSpPr>
            <p:spPr bwMode="auto">
              <a:xfrm>
                <a:off x="9697832" y="5260181"/>
                <a:ext cx="398830" cy="398831"/>
              </a:xfrm>
              <a:custGeom>
                <a:avLst/>
                <a:gdLst>
                  <a:gd name="T0" fmla="*/ 127 w 199"/>
                  <a:gd name="T1" fmla="*/ 183 h 199"/>
                  <a:gd name="T2" fmla="*/ 15 w 199"/>
                  <a:gd name="T3" fmla="*/ 127 h 199"/>
                  <a:gd name="T4" fmla="*/ 71 w 199"/>
                  <a:gd name="T5" fmla="*/ 15 h 199"/>
                  <a:gd name="T6" fmla="*/ 183 w 199"/>
                  <a:gd name="T7" fmla="*/ 71 h 199"/>
                  <a:gd name="T8" fmla="*/ 127 w 199"/>
                  <a:gd name="T9" fmla="*/ 183 h 199"/>
                  <a:gd name="T10" fmla="*/ 76 w 199"/>
                  <a:gd name="T11" fmla="*/ 32 h 199"/>
                  <a:gd name="T12" fmla="*/ 32 w 199"/>
                  <a:gd name="T13" fmla="*/ 122 h 199"/>
                  <a:gd name="T14" fmla="*/ 122 w 199"/>
                  <a:gd name="T15" fmla="*/ 167 h 199"/>
                  <a:gd name="T16" fmla="*/ 166 w 199"/>
                  <a:gd name="T17" fmla="*/ 77 h 199"/>
                  <a:gd name="T18" fmla="*/ 76 w 199"/>
                  <a:gd name="T19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127" y="183"/>
                    </a:moveTo>
                    <a:cubicBezTo>
                      <a:pt x="81" y="199"/>
                      <a:pt x="31" y="174"/>
                      <a:pt x="15" y="127"/>
                    </a:cubicBezTo>
                    <a:cubicBezTo>
                      <a:pt x="0" y="81"/>
                      <a:pt x="25" y="31"/>
                      <a:pt x="71" y="15"/>
                    </a:cubicBezTo>
                    <a:cubicBezTo>
                      <a:pt x="117" y="0"/>
                      <a:pt x="167" y="25"/>
                      <a:pt x="183" y="71"/>
                    </a:cubicBezTo>
                    <a:cubicBezTo>
                      <a:pt x="199" y="117"/>
                      <a:pt x="174" y="167"/>
                      <a:pt x="127" y="183"/>
                    </a:cubicBezTo>
                    <a:close/>
                    <a:moveTo>
                      <a:pt x="76" y="32"/>
                    </a:moveTo>
                    <a:cubicBezTo>
                      <a:pt x="39" y="44"/>
                      <a:pt x="19" y="85"/>
                      <a:pt x="32" y="122"/>
                    </a:cubicBezTo>
                    <a:cubicBezTo>
                      <a:pt x="44" y="159"/>
                      <a:pt x="85" y="179"/>
                      <a:pt x="122" y="167"/>
                    </a:cubicBezTo>
                    <a:cubicBezTo>
                      <a:pt x="159" y="154"/>
                      <a:pt x="179" y="114"/>
                      <a:pt x="166" y="77"/>
                    </a:cubicBezTo>
                    <a:cubicBezTo>
                      <a:pt x="154" y="39"/>
                      <a:pt x="114" y="19"/>
                      <a:pt x="76" y="3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50"/>
              <p:cNvSpPr>
                <a:spLocks/>
              </p:cNvSpPr>
              <p:nvPr/>
            </p:nvSpPr>
            <p:spPr bwMode="auto">
              <a:xfrm>
                <a:off x="9800291" y="5354173"/>
                <a:ext cx="202379" cy="204073"/>
              </a:xfrm>
              <a:custGeom>
                <a:avLst/>
                <a:gdLst>
                  <a:gd name="T0" fmla="*/ 88 w 101"/>
                  <a:gd name="T1" fmla="*/ 28 h 102"/>
                  <a:gd name="T2" fmla="*/ 56 w 101"/>
                  <a:gd name="T3" fmla="*/ 39 h 102"/>
                  <a:gd name="T4" fmla="*/ 45 w 101"/>
                  <a:gd name="T5" fmla="*/ 8 h 102"/>
                  <a:gd name="T6" fmla="*/ 33 w 101"/>
                  <a:gd name="T7" fmla="*/ 2 h 102"/>
                  <a:gd name="T8" fmla="*/ 27 w 101"/>
                  <a:gd name="T9" fmla="*/ 14 h 102"/>
                  <a:gd name="T10" fmla="*/ 37 w 101"/>
                  <a:gd name="T11" fmla="*/ 45 h 102"/>
                  <a:gd name="T12" fmla="*/ 7 w 101"/>
                  <a:gd name="T13" fmla="*/ 55 h 102"/>
                  <a:gd name="T14" fmla="*/ 1 w 101"/>
                  <a:gd name="T15" fmla="*/ 67 h 102"/>
                  <a:gd name="T16" fmla="*/ 13 w 101"/>
                  <a:gd name="T17" fmla="*/ 73 h 102"/>
                  <a:gd name="T18" fmla="*/ 44 w 101"/>
                  <a:gd name="T19" fmla="*/ 63 h 102"/>
                  <a:gd name="T20" fmla="*/ 54 w 101"/>
                  <a:gd name="T21" fmla="*/ 94 h 102"/>
                  <a:gd name="T22" fmla="*/ 66 w 101"/>
                  <a:gd name="T23" fmla="*/ 100 h 102"/>
                  <a:gd name="T24" fmla="*/ 72 w 101"/>
                  <a:gd name="T25" fmla="*/ 88 h 102"/>
                  <a:gd name="T26" fmla="*/ 62 w 101"/>
                  <a:gd name="T27" fmla="*/ 57 h 102"/>
                  <a:gd name="T28" fmla="*/ 94 w 101"/>
                  <a:gd name="T29" fmla="*/ 46 h 102"/>
                  <a:gd name="T30" fmla="*/ 100 w 101"/>
                  <a:gd name="T31" fmla="*/ 34 h 102"/>
                  <a:gd name="T32" fmla="*/ 88 w 101"/>
                  <a:gd name="T3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02">
                    <a:moveTo>
                      <a:pt x="88" y="28"/>
                    </a:moveTo>
                    <a:cubicBezTo>
                      <a:pt x="56" y="39"/>
                      <a:pt x="56" y="39"/>
                      <a:pt x="56" y="3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3"/>
                      <a:pt x="38" y="0"/>
                      <a:pt x="33" y="2"/>
                    </a:cubicBezTo>
                    <a:cubicBezTo>
                      <a:pt x="28" y="3"/>
                      <a:pt x="25" y="9"/>
                      <a:pt x="27" y="1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2" y="57"/>
                      <a:pt x="0" y="62"/>
                      <a:pt x="1" y="67"/>
                    </a:cubicBezTo>
                    <a:cubicBezTo>
                      <a:pt x="3" y="72"/>
                      <a:pt x="8" y="75"/>
                      <a:pt x="13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6" y="99"/>
                      <a:pt x="61" y="102"/>
                      <a:pt x="66" y="100"/>
                    </a:cubicBezTo>
                    <a:cubicBezTo>
                      <a:pt x="71" y="98"/>
                      <a:pt x="74" y="93"/>
                      <a:pt x="72" y="88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9" y="45"/>
                      <a:pt x="101" y="39"/>
                      <a:pt x="100" y="34"/>
                    </a:cubicBezTo>
                    <a:cubicBezTo>
                      <a:pt x="98" y="29"/>
                      <a:pt x="92" y="26"/>
                      <a:pt x="88" y="2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51"/>
              <p:cNvSpPr>
                <a:spLocks/>
              </p:cNvSpPr>
              <p:nvPr/>
            </p:nvSpPr>
            <p:spPr bwMode="auto">
              <a:xfrm>
                <a:off x="10557307" y="4651351"/>
                <a:ext cx="446250" cy="796814"/>
              </a:xfrm>
              <a:custGeom>
                <a:avLst/>
                <a:gdLst>
                  <a:gd name="T0" fmla="*/ 163 w 223"/>
                  <a:gd name="T1" fmla="*/ 0 h 398"/>
                  <a:gd name="T2" fmla="*/ 163 w 223"/>
                  <a:gd name="T3" fmla="*/ 2 h 398"/>
                  <a:gd name="T4" fmla="*/ 163 w 223"/>
                  <a:gd name="T5" fmla="*/ 3 h 398"/>
                  <a:gd name="T6" fmla="*/ 162 w 223"/>
                  <a:gd name="T7" fmla="*/ 4 h 398"/>
                  <a:gd name="T8" fmla="*/ 162 w 223"/>
                  <a:gd name="T9" fmla="*/ 5 h 398"/>
                  <a:gd name="T10" fmla="*/ 161 w 223"/>
                  <a:gd name="T11" fmla="*/ 7 h 398"/>
                  <a:gd name="T12" fmla="*/ 1 w 223"/>
                  <a:gd name="T13" fmla="*/ 394 h 398"/>
                  <a:gd name="T14" fmla="*/ 0 w 223"/>
                  <a:gd name="T15" fmla="*/ 398 h 398"/>
                  <a:gd name="T16" fmla="*/ 0 w 223"/>
                  <a:gd name="T17" fmla="*/ 398 h 398"/>
                  <a:gd name="T18" fmla="*/ 2 w 223"/>
                  <a:gd name="T19" fmla="*/ 394 h 398"/>
                  <a:gd name="T20" fmla="*/ 0 w 223"/>
                  <a:gd name="T21" fmla="*/ 398 h 398"/>
                  <a:gd name="T22" fmla="*/ 223 w 223"/>
                  <a:gd name="T23" fmla="*/ 258 h 398"/>
                  <a:gd name="T24" fmla="*/ 163 w 223"/>
                  <a:gd name="T25" fmla="*/ 0 h 398"/>
                  <a:gd name="T26" fmla="*/ 163 w 223"/>
                  <a:gd name="T27" fmla="*/ 0 h 398"/>
                  <a:gd name="T28" fmla="*/ 163 w 223"/>
                  <a:gd name="T29" fmla="*/ 2 h 398"/>
                  <a:gd name="T30" fmla="*/ 163 w 223"/>
                  <a:gd name="T31" fmla="*/ 3 h 398"/>
                  <a:gd name="T32" fmla="*/ 162 w 223"/>
                  <a:gd name="T33" fmla="*/ 4 h 398"/>
                  <a:gd name="T34" fmla="*/ 162 w 223"/>
                  <a:gd name="T35" fmla="*/ 5 h 398"/>
                  <a:gd name="T36" fmla="*/ 161 w 223"/>
                  <a:gd name="T37" fmla="*/ 7 h 398"/>
                  <a:gd name="T38" fmla="*/ 162 w 223"/>
                  <a:gd name="T39" fmla="*/ 5 h 398"/>
                  <a:gd name="T40" fmla="*/ 162 w 223"/>
                  <a:gd name="T41" fmla="*/ 4 h 398"/>
                  <a:gd name="T42" fmla="*/ 163 w 223"/>
                  <a:gd name="T43" fmla="*/ 3 h 398"/>
                  <a:gd name="T44" fmla="*/ 163 w 223"/>
                  <a:gd name="T45" fmla="*/ 2 h 398"/>
                  <a:gd name="T46" fmla="*/ 163 w 223"/>
                  <a:gd name="T47" fmla="*/ 0 h 398"/>
                  <a:gd name="T48" fmla="*/ 163 w 223"/>
                  <a:gd name="T49" fmla="*/ 0 h 398"/>
                  <a:gd name="T50" fmla="*/ 163 w 223"/>
                  <a:gd name="T5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" h="398">
                    <a:moveTo>
                      <a:pt x="163" y="0"/>
                    </a:move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2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1" y="6"/>
                      <a:pt x="161" y="7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5"/>
                      <a:pt x="0" y="397"/>
                      <a:pt x="0" y="398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396"/>
                      <a:pt x="1" y="395"/>
                      <a:pt x="2" y="394"/>
                    </a:cubicBezTo>
                    <a:cubicBezTo>
                      <a:pt x="1" y="395"/>
                      <a:pt x="0" y="396"/>
                      <a:pt x="0" y="398"/>
                    </a:cubicBezTo>
                    <a:cubicBezTo>
                      <a:pt x="223" y="258"/>
                      <a:pt x="223" y="258"/>
                      <a:pt x="223" y="258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3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2" y="7"/>
                      <a:pt x="161" y="7"/>
                    </a:cubicBezTo>
                    <a:cubicBezTo>
                      <a:pt x="162" y="7"/>
                      <a:pt x="162" y="6"/>
                      <a:pt x="162" y="5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3" y="3"/>
                      <a:pt x="163" y="3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52"/>
              <p:cNvSpPr>
                <a:spLocks/>
              </p:cNvSpPr>
              <p:nvPr/>
            </p:nvSpPr>
            <p:spPr bwMode="auto">
              <a:xfrm>
                <a:off x="9998436" y="4403246"/>
                <a:ext cx="881492" cy="1071169"/>
              </a:xfrm>
              <a:custGeom>
                <a:avLst/>
                <a:gdLst>
                  <a:gd name="T0" fmla="*/ 263 w 440"/>
                  <a:gd name="T1" fmla="*/ 513 h 535"/>
                  <a:gd name="T2" fmla="*/ 263 w 440"/>
                  <a:gd name="T3" fmla="*/ 514 h 535"/>
                  <a:gd name="T4" fmla="*/ 251 w 440"/>
                  <a:gd name="T5" fmla="*/ 452 h 535"/>
                  <a:gd name="T6" fmla="*/ 220 w 440"/>
                  <a:gd name="T7" fmla="*/ 269 h 535"/>
                  <a:gd name="T8" fmla="*/ 374 w 440"/>
                  <a:gd name="T9" fmla="*/ 154 h 535"/>
                  <a:gd name="T10" fmla="*/ 440 w 440"/>
                  <a:gd name="T11" fmla="*/ 113 h 535"/>
                  <a:gd name="T12" fmla="*/ 440 w 440"/>
                  <a:gd name="T13" fmla="*/ 112 h 535"/>
                  <a:gd name="T14" fmla="*/ 439 w 440"/>
                  <a:gd name="T15" fmla="*/ 112 h 535"/>
                  <a:gd name="T16" fmla="*/ 439 w 440"/>
                  <a:gd name="T17" fmla="*/ 111 h 535"/>
                  <a:gd name="T18" fmla="*/ 439 w 440"/>
                  <a:gd name="T19" fmla="*/ 111 h 535"/>
                  <a:gd name="T20" fmla="*/ 428 w 440"/>
                  <a:gd name="T21" fmla="*/ 101 h 535"/>
                  <a:gd name="T22" fmla="*/ 195 w 440"/>
                  <a:gd name="T23" fmla="*/ 5 h 535"/>
                  <a:gd name="T24" fmla="*/ 164 w 440"/>
                  <a:gd name="T25" fmla="*/ 17 h 535"/>
                  <a:gd name="T26" fmla="*/ 5 w 440"/>
                  <a:gd name="T27" fmla="*/ 404 h 535"/>
                  <a:gd name="T28" fmla="*/ 17 w 440"/>
                  <a:gd name="T29" fmla="*/ 436 h 535"/>
                  <a:gd name="T30" fmla="*/ 250 w 440"/>
                  <a:gd name="T31" fmla="*/ 532 h 535"/>
                  <a:gd name="T32" fmla="*/ 269 w 440"/>
                  <a:gd name="T33" fmla="*/ 531 h 535"/>
                  <a:gd name="T34" fmla="*/ 267 w 440"/>
                  <a:gd name="T35" fmla="*/ 529 h 535"/>
                  <a:gd name="T36" fmla="*/ 268 w 440"/>
                  <a:gd name="T37" fmla="*/ 529 h 535"/>
                  <a:gd name="T38" fmla="*/ 264 w 440"/>
                  <a:gd name="T39" fmla="*/ 513 h 535"/>
                  <a:gd name="T40" fmla="*/ 263 w 440"/>
                  <a:gd name="T41" fmla="*/ 51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0" h="535">
                    <a:moveTo>
                      <a:pt x="263" y="513"/>
                    </a:moveTo>
                    <a:cubicBezTo>
                      <a:pt x="263" y="514"/>
                      <a:pt x="263" y="514"/>
                      <a:pt x="263" y="514"/>
                    </a:cubicBezTo>
                    <a:cubicBezTo>
                      <a:pt x="260" y="499"/>
                      <a:pt x="256" y="477"/>
                      <a:pt x="251" y="452"/>
                    </a:cubicBezTo>
                    <a:cubicBezTo>
                      <a:pt x="237" y="375"/>
                      <a:pt x="220" y="269"/>
                      <a:pt x="220" y="269"/>
                    </a:cubicBezTo>
                    <a:cubicBezTo>
                      <a:pt x="223" y="261"/>
                      <a:pt x="311" y="198"/>
                      <a:pt x="374" y="154"/>
                    </a:cubicBezTo>
                    <a:cubicBezTo>
                      <a:pt x="410" y="129"/>
                      <a:pt x="439" y="111"/>
                      <a:pt x="440" y="113"/>
                    </a:cubicBezTo>
                    <a:cubicBezTo>
                      <a:pt x="440" y="112"/>
                      <a:pt x="440" y="112"/>
                      <a:pt x="440" y="112"/>
                    </a:cubicBezTo>
                    <a:cubicBezTo>
                      <a:pt x="439" y="112"/>
                      <a:pt x="439" y="112"/>
                      <a:pt x="439" y="112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6" y="107"/>
                      <a:pt x="433" y="103"/>
                      <a:pt x="428" y="101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83" y="0"/>
                      <a:pt x="169" y="6"/>
                      <a:pt x="164" y="17"/>
                    </a:cubicBezTo>
                    <a:cubicBezTo>
                      <a:pt x="5" y="404"/>
                      <a:pt x="5" y="404"/>
                      <a:pt x="5" y="404"/>
                    </a:cubicBezTo>
                    <a:cubicBezTo>
                      <a:pt x="0" y="416"/>
                      <a:pt x="5" y="431"/>
                      <a:pt x="17" y="436"/>
                    </a:cubicBezTo>
                    <a:cubicBezTo>
                      <a:pt x="250" y="532"/>
                      <a:pt x="250" y="532"/>
                      <a:pt x="250" y="532"/>
                    </a:cubicBezTo>
                    <a:cubicBezTo>
                      <a:pt x="256" y="535"/>
                      <a:pt x="263" y="534"/>
                      <a:pt x="269" y="531"/>
                    </a:cubicBezTo>
                    <a:cubicBezTo>
                      <a:pt x="268" y="531"/>
                      <a:pt x="268" y="530"/>
                      <a:pt x="267" y="529"/>
                    </a:cubicBezTo>
                    <a:cubicBezTo>
                      <a:pt x="268" y="529"/>
                      <a:pt x="268" y="529"/>
                      <a:pt x="268" y="529"/>
                    </a:cubicBezTo>
                    <a:cubicBezTo>
                      <a:pt x="267" y="526"/>
                      <a:pt x="265" y="521"/>
                      <a:pt x="264" y="513"/>
                    </a:cubicBezTo>
                    <a:lnTo>
                      <a:pt x="263" y="5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3"/>
              <p:cNvSpPr>
                <a:spLocks/>
              </p:cNvSpPr>
              <p:nvPr/>
            </p:nvSpPr>
            <p:spPr bwMode="auto">
              <a:xfrm>
                <a:off x="10881622" y="4657278"/>
                <a:ext cx="1694" cy="169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54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55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56"/>
              <p:cNvSpPr>
                <a:spLocks/>
              </p:cNvSpPr>
              <p:nvPr/>
            </p:nvSpPr>
            <p:spPr bwMode="auto">
              <a:xfrm>
                <a:off x="10557307" y="5440544"/>
                <a:ext cx="3387" cy="7621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57"/>
              <p:cNvSpPr>
                <a:spLocks/>
              </p:cNvSpPr>
              <p:nvPr/>
            </p:nvSpPr>
            <p:spPr bwMode="auto">
              <a:xfrm>
                <a:off x="10883315" y="4651351"/>
                <a:ext cx="0" cy="423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58"/>
              <p:cNvSpPr>
                <a:spLocks/>
              </p:cNvSpPr>
              <p:nvPr/>
            </p:nvSpPr>
            <p:spPr bwMode="auto">
              <a:xfrm>
                <a:off x="10879928" y="4661512"/>
                <a:ext cx="1694" cy="338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59"/>
              <p:cNvSpPr>
                <a:spLocks/>
              </p:cNvSpPr>
              <p:nvPr/>
            </p:nvSpPr>
            <p:spPr bwMode="auto">
              <a:xfrm>
                <a:off x="10883315" y="4647117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0 h 2"/>
                  <a:gd name="T3" fmla="*/ 0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60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61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62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63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64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65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66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67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68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9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70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71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72"/>
              <p:cNvSpPr>
                <a:spLocks/>
              </p:cNvSpPr>
              <p:nvPr/>
            </p:nvSpPr>
            <p:spPr bwMode="auto">
              <a:xfrm>
                <a:off x="10503114" y="4625101"/>
                <a:ext cx="380201" cy="839153"/>
              </a:xfrm>
              <a:custGeom>
                <a:avLst/>
                <a:gdLst>
                  <a:gd name="T0" fmla="*/ 27 w 190"/>
                  <a:gd name="T1" fmla="*/ 411 h 419"/>
                  <a:gd name="T2" fmla="*/ 28 w 190"/>
                  <a:gd name="T3" fmla="*/ 407 h 419"/>
                  <a:gd name="T4" fmla="*/ 188 w 190"/>
                  <a:gd name="T5" fmla="*/ 20 h 419"/>
                  <a:gd name="T6" fmla="*/ 189 w 190"/>
                  <a:gd name="T7" fmla="*/ 18 h 419"/>
                  <a:gd name="T8" fmla="*/ 189 w 190"/>
                  <a:gd name="T9" fmla="*/ 17 h 419"/>
                  <a:gd name="T10" fmla="*/ 190 w 190"/>
                  <a:gd name="T11" fmla="*/ 16 h 419"/>
                  <a:gd name="T12" fmla="*/ 190 w 190"/>
                  <a:gd name="T13" fmla="*/ 15 h 419"/>
                  <a:gd name="T14" fmla="*/ 190 w 190"/>
                  <a:gd name="T15" fmla="*/ 13 h 419"/>
                  <a:gd name="T16" fmla="*/ 190 w 190"/>
                  <a:gd name="T17" fmla="*/ 13 h 419"/>
                  <a:gd name="T18" fmla="*/ 190 w 190"/>
                  <a:gd name="T19" fmla="*/ 12 h 419"/>
                  <a:gd name="T20" fmla="*/ 190 w 190"/>
                  <a:gd name="T21" fmla="*/ 11 h 419"/>
                  <a:gd name="T22" fmla="*/ 190 w 190"/>
                  <a:gd name="T23" fmla="*/ 10 h 419"/>
                  <a:gd name="T24" fmla="*/ 190 w 190"/>
                  <a:gd name="T25" fmla="*/ 9 h 419"/>
                  <a:gd name="T26" fmla="*/ 190 w 190"/>
                  <a:gd name="T27" fmla="*/ 8 h 419"/>
                  <a:gd name="T28" fmla="*/ 189 w 190"/>
                  <a:gd name="T29" fmla="*/ 6 h 419"/>
                  <a:gd name="T30" fmla="*/ 189 w 190"/>
                  <a:gd name="T31" fmla="*/ 5 h 419"/>
                  <a:gd name="T32" fmla="*/ 189 w 190"/>
                  <a:gd name="T33" fmla="*/ 4 h 419"/>
                  <a:gd name="T34" fmla="*/ 188 w 190"/>
                  <a:gd name="T35" fmla="*/ 3 h 419"/>
                  <a:gd name="T36" fmla="*/ 188 w 190"/>
                  <a:gd name="T37" fmla="*/ 2 h 419"/>
                  <a:gd name="T38" fmla="*/ 188 w 190"/>
                  <a:gd name="T39" fmla="*/ 2 h 419"/>
                  <a:gd name="T40" fmla="*/ 188 w 190"/>
                  <a:gd name="T41" fmla="*/ 2 h 419"/>
                  <a:gd name="T42" fmla="*/ 188 w 190"/>
                  <a:gd name="T43" fmla="*/ 1 h 419"/>
                  <a:gd name="T44" fmla="*/ 188 w 190"/>
                  <a:gd name="T45" fmla="*/ 2 h 419"/>
                  <a:gd name="T46" fmla="*/ 122 w 190"/>
                  <a:gd name="T47" fmla="*/ 43 h 419"/>
                  <a:gd name="T48" fmla="*/ 0 w 190"/>
                  <a:gd name="T49" fmla="*/ 341 h 419"/>
                  <a:gd name="T50" fmla="*/ 12 w 190"/>
                  <a:gd name="T51" fmla="*/ 402 h 419"/>
                  <a:gd name="T52" fmla="*/ 16 w 190"/>
                  <a:gd name="T53" fmla="*/ 418 h 419"/>
                  <a:gd name="T54" fmla="*/ 17 w 190"/>
                  <a:gd name="T55" fmla="*/ 419 h 419"/>
                  <a:gd name="T56" fmla="*/ 17 w 190"/>
                  <a:gd name="T57" fmla="*/ 419 h 419"/>
                  <a:gd name="T58" fmla="*/ 17 w 190"/>
                  <a:gd name="T59" fmla="*/ 419 h 419"/>
                  <a:gd name="T60" fmla="*/ 20 w 190"/>
                  <a:gd name="T61" fmla="*/ 417 h 419"/>
                  <a:gd name="T62" fmla="*/ 21 w 190"/>
                  <a:gd name="T63" fmla="*/ 417 h 419"/>
                  <a:gd name="T64" fmla="*/ 24 w 190"/>
                  <a:gd name="T65" fmla="*/ 414 h 419"/>
                  <a:gd name="T66" fmla="*/ 24 w 190"/>
                  <a:gd name="T67" fmla="*/ 414 h 419"/>
                  <a:gd name="T68" fmla="*/ 27 w 190"/>
                  <a:gd name="T69" fmla="*/ 411 h 419"/>
                  <a:gd name="T70" fmla="*/ 26 w 190"/>
                  <a:gd name="T71" fmla="*/ 411 h 419"/>
                  <a:gd name="T72" fmla="*/ 27 w 190"/>
                  <a:gd name="T73" fmla="*/ 41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419">
                    <a:moveTo>
                      <a:pt x="27" y="411"/>
                    </a:moveTo>
                    <a:cubicBezTo>
                      <a:pt x="27" y="410"/>
                      <a:pt x="28" y="408"/>
                      <a:pt x="28" y="407"/>
                    </a:cubicBezTo>
                    <a:cubicBezTo>
                      <a:pt x="188" y="20"/>
                      <a:pt x="188" y="20"/>
                      <a:pt x="188" y="20"/>
                    </a:cubicBezTo>
                    <a:cubicBezTo>
                      <a:pt x="188" y="19"/>
                      <a:pt x="189" y="19"/>
                      <a:pt x="189" y="18"/>
                    </a:cubicBezTo>
                    <a:cubicBezTo>
                      <a:pt x="189" y="17"/>
                      <a:pt x="189" y="17"/>
                      <a:pt x="189" y="17"/>
                    </a:cubicBezTo>
                    <a:cubicBezTo>
                      <a:pt x="189" y="17"/>
                      <a:pt x="189" y="16"/>
                      <a:pt x="190" y="16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0" y="14"/>
                      <a:pt x="190" y="14"/>
                      <a:pt x="190" y="13"/>
                    </a:cubicBezTo>
                    <a:cubicBezTo>
                      <a:pt x="190" y="13"/>
                      <a:pt x="190" y="13"/>
                      <a:pt x="190" y="13"/>
                    </a:cubicBezTo>
                    <a:cubicBezTo>
                      <a:pt x="190" y="12"/>
                      <a:pt x="190" y="12"/>
                      <a:pt x="190" y="12"/>
                    </a:cubicBezTo>
                    <a:cubicBezTo>
                      <a:pt x="190" y="12"/>
                      <a:pt x="190" y="11"/>
                      <a:pt x="190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0" y="7"/>
                      <a:pt x="190" y="7"/>
                      <a:pt x="189" y="6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5"/>
                      <a:pt x="189" y="5"/>
                      <a:pt x="189" y="4"/>
                    </a:cubicBezTo>
                    <a:cubicBezTo>
                      <a:pt x="188" y="3"/>
                      <a:pt x="188" y="3"/>
                      <a:pt x="188" y="3"/>
                    </a:cubicBezTo>
                    <a:cubicBezTo>
                      <a:pt x="188" y="3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7" y="0"/>
                      <a:pt x="158" y="18"/>
                      <a:pt x="122" y="43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4" y="366"/>
                      <a:pt x="8" y="388"/>
                      <a:pt x="12" y="402"/>
                    </a:cubicBezTo>
                    <a:cubicBezTo>
                      <a:pt x="13" y="410"/>
                      <a:pt x="15" y="415"/>
                      <a:pt x="16" y="418"/>
                    </a:cubicBezTo>
                    <a:cubicBezTo>
                      <a:pt x="16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8" y="419"/>
                      <a:pt x="19" y="418"/>
                      <a:pt x="20" y="417"/>
                    </a:cubicBezTo>
                    <a:cubicBezTo>
                      <a:pt x="21" y="417"/>
                      <a:pt x="21" y="417"/>
                      <a:pt x="21" y="417"/>
                    </a:cubicBezTo>
                    <a:cubicBezTo>
                      <a:pt x="22" y="416"/>
                      <a:pt x="23" y="415"/>
                      <a:pt x="24" y="414"/>
                    </a:cubicBezTo>
                    <a:cubicBezTo>
                      <a:pt x="24" y="414"/>
                      <a:pt x="24" y="414"/>
                      <a:pt x="24" y="414"/>
                    </a:cubicBezTo>
                    <a:cubicBezTo>
                      <a:pt x="25" y="413"/>
                      <a:pt x="26" y="412"/>
                      <a:pt x="27" y="411"/>
                    </a:cubicBezTo>
                    <a:cubicBezTo>
                      <a:pt x="26" y="411"/>
                      <a:pt x="26" y="411"/>
                      <a:pt x="26" y="411"/>
                    </a:cubicBezTo>
                    <a:lnTo>
                      <a:pt x="27" y="41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73"/>
              <p:cNvSpPr>
                <a:spLocks/>
              </p:cNvSpPr>
              <p:nvPr/>
            </p:nvSpPr>
            <p:spPr bwMode="auto">
              <a:xfrm>
                <a:off x="10438759" y="4711472"/>
                <a:ext cx="308226" cy="596976"/>
              </a:xfrm>
              <a:custGeom>
                <a:avLst/>
                <a:gdLst>
                  <a:gd name="T0" fmla="*/ 0 w 154"/>
                  <a:gd name="T1" fmla="*/ 115 h 298"/>
                  <a:gd name="T2" fmla="*/ 31 w 154"/>
                  <a:gd name="T3" fmla="*/ 298 h 298"/>
                  <a:gd name="T4" fmla="*/ 32 w 154"/>
                  <a:gd name="T5" fmla="*/ 298 h 298"/>
                  <a:gd name="T6" fmla="*/ 154 w 154"/>
                  <a:gd name="T7" fmla="*/ 0 h 298"/>
                  <a:gd name="T8" fmla="*/ 0 w 154"/>
                  <a:gd name="T9" fmla="*/ 11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98">
                    <a:moveTo>
                      <a:pt x="0" y="115"/>
                    </a:moveTo>
                    <a:cubicBezTo>
                      <a:pt x="0" y="115"/>
                      <a:pt x="17" y="221"/>
                      <a:pt x="31" y="298"/>
                    </a:cubicBezTo>
                    <a:cubicBezTo>
                      <a:pt x="32" y="298"/>
                      <a:pt x="32" y="298"/>
                      <a:pt x="32" y="298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91" y="44"/>
                      <a:pt x="3" y="107"/>
                      <a:pt x="0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74"/>
              <p:cNvSpPr>
                <a:spLocks/>
              </p:cNvSpPr>
              <p:nvPr/>
            </p:nvSpPr>
            <p:spPr bwMode="auto">
              <a:xfrm>
                <a:off x="7227793" y="4321109"/>
                <a:ext cx="298911" cy="290443"/>
              </a:xfrm>
              <a:custGeom>
                <a:avLst/>
                <a:gdLst>
                  <a:gd name="T0" fmla="*/ 50 w 353"/>
                  <a:gd name="T1" fmla="*/ 324 h 343"/>
                  <a:gd name="T2" fmla="*/ 81 w 353"/>
                  <a:gd name="T3" fmla="*/ 205 h 343"/>
                  <a:gd name="T4" fmla="*/ 0 w 353"/>
                  <a:gd name="T5" fmla="*/ 113 h 343"/>
                  <a:gd name="T6" fmla="*/ 123 w 353"/>
                  <a:gd name="T7" fmla="*/ 104 h 343"/>
                  <a:gd name="T8" fmla="*/ 187 w 353"/>
                  <a:gd name="T9" fmla="*/ 0 h 343"/>
                  <a:gd name="T10" fmla="*/ 232 w 353"/>
                  <a:gd name="T11" fmla="*/ 113 h 343"/>
                  <a:gd name="T12" fmla="*/ 353 w 353"/>
                  <a:gd name="T13" fmla="*/ 141 h 343"/>
                  <a:gd name="T14" fmla="*/ 258 w 353"/>
                  <a:gd name="T15" fmla="*/ 220 h 343"/>
                  <a:gd name="T16" fmla="*/ 268 w 353"/>
                  <a:gd name="T17" fmla="*/ 343 h 343"/>
                  <a:gd name="T18" fmla="*/ 164 w 353"/>
                  <a:gd name="T19" fmla="*/ 276 h 343"/>
                  <a:gd name="T20" fmla="*/ 50 w 353"/>
                  <a:gd name="T21" fmla="*/ 324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3" h="343">
                    <a:moveTo>
                      <a:pt x="50" y="324"/>
                    </a:moveTo>
                    <a:lnTo>
                      <a:pt x="81" y="205"/>
                    </a:lnTo>
                    <a:lnTo>
                      <a:pt x="0" y="113"/>
                    </a:lnTo>
                    <a:lnTo>
                      <a:pt x="123" y="104"/>
                    </a:lnTo>
                    <a:lnTo>
                      <a:pt x="187" y="0"/>
                    </a:lnTo>
                    <a:lnTo>
                      <a:pt x="232" y="113"/>
                    </a:lnTo>
                    <a:lnTo>
                      <a:pt x="353" y="141"/>
                    </a:lnTo>
                    <a:lnTo>
                      <a:pt x="258" y="220"/>
                    </a:lnTo>
                    <a:lnTo>
                      <a:pt x="268" y="343"/>
                    </a:lnTo>
                    <a:lnTo>
                      <a:pt x="164" y="276"/>
                    </a:lnTo>
                    <a:lnTo>
                      <a:pt x="50" y="32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75"/>
              <p:cNvSpPr>
                <a:spLocks/>
              </p:cNvSpPr>
              <p:nvPr/>
            </p:nvSpPr>
            <p:spPr bwMode="auto">
              <a:xfrm>
                <a:off x="9857872" y="2480223"/>
                <a:ext cx="224395" cy="227782"/>
              </a:xfrm>
              <a:custGeom>
                <a:avLst/>
                <a:gdLst>
                  <a:gd name="T0" fmla="*/ 265 w 265"/>
                  <a:gd name="T1" fmla="*/ 71 h 269"/>
                  <a:gd name="T2" fmla="*/ 76 w 265"/>
                  <a:gd name="T3" fmla="*/ 269 h 269"/>
                  <a:gd name="T4" fmla="*/ 0 w 265"/>
                  <a:gd name="T5" fmla="*/ 198 h 269"/>
                  <a:gd name="T6" fmla="*/ 192 w 265"/>
                  <a:gd name="T7" fmla="*/ 0 h 269"/>
                  <a:gd name="T8" fmla="*/ 265 w 265"/>
                  <a:gd name="T9" fmla="*/ 7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69">
                    <a:moveTo>
                      <a:pt x="265" y="71"/>
                    </a:moveTo>
                    <a:lnTo>
                      <a:pt x="76" y="269"/>
                    </a:lnTo>
                    <a:lnTo>
                      <a:pt x="0" y="198"/>
                    </a:lnTo>
                    <a:lnTo>
                      <a:pt x="192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76"/>
              <p:cNvSpPr>
                <a:spLocks/>
              </p:cNvSpPr>
              <p:nvPr/>
            </p:nvSpPr>
            <p:spPr bwMode="auto">
              <a:xfrm>
                <a:off x="9232953" y="1874779"/>
                <a:ext cx="749395" cy="733306"/>
              </a:xfrm>
              <a:custGeom>
                <a:avLst/>
                <a:gdLst>
                  <a:gd name="T0" fmla="*/ 885 w 885"/>
                  <a:gd name="T1" fmla="*/ 672 h 866"/>
                  <a:gd name="T2" fmla="*/ 700 w 885"/>
                  <a:gd name="T3" fmla="*/ 866 h 866"/>
                  <a:gd name="T4" fmla="*/ 0 w 885"/>
                  <a:gd name="T5" fmla="*/ 194 h 866"/>
                  <a:gd name="T6" fmla="*/ 185 w 885"/>
                  <a:gd name="T7" fmla="*/ 0 h 866"/>
                  <a:gd name="T8" fmla="*/ 885 w 885"/>
                  <a:gd name="T9" fmla="*/ 672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5" h="866">
                    <a:moveTo>
                      <a:pt x="885" y="672"/>
                    </a:moveTo>
                    <a:lnTo>
                      <a:pt x="700" y="866"/>
                    </a:lnTo>
                    <a:lnTo>
                      <a:pt x="0" y="194"/>
                    </a:lnTo>
                    <a:lnTo>
                      <a:pt x="185" y="0"/>
                    </a:lnTo>
                    <a:lnTo>
                      <a:pt x="885" y="67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77"/>
              <p:cNvSpPr>
                <a:spLocks/>
              </p:cNvSpPr>
              <p:nvPr/>
            </p:nvSpPr>
            <p:spPr bwMode="auto">
              <a:xfrm>
                <a:off x="9297308" y="1943368"/>
                <a:ext cx="620685" cy="598669"/>
              </a:xfrm>
              <a:custGeom>
                <a:avLst/>
                <a:gdLst>
                  <a:gd name="T0" fmla="*/ 733 w 733"/>
                  <a:gd name="T1" fmla="*/ 671 h 707"/>
                  <a:gd name="T2" fmla="*/ 700 w 733"/>
                  <a:gd name="T3" fmla="*/ 707 h 707"/>
                  <a:gd name="T4" fmla="*/ 0 w 733"/>
                  <a:gd name="T5" fmla="*/ 35 h 707"/>
                  <a:gd name="T6" fmla="*/ 33 w 733"/>
                  <a:gd name="T7" fmla="*/ 0 h 707"/>
                  <a:gd name="T8" fmla="*/ 733 w 733"/>
                  <a:gd name="T9" fmla="*/ 67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707">
                    <a:moveTo>
                      <a:pt x="733" y="671"/>
                    </a:moveTo>
                    <a:lnTo>
                      <a:pt x="700" y="707"/>
                    </a:lnTo>
                    <a:lnTo>
                      <a:pt x="0" y="35"/>
                    </a:lnTo>
                    <a:lnTo>
                      <a:pt x="33" y="0"/>
                    </a:lnTo>
                    <a:lnTo>
                      <a:pt x="733" y="67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78"/>
              <p:cNvSpPr>
                <a:spLocks/>
              </p:cNvSpPr>
              <p:nvPr/>
            </p:nvSpPr>
            <p:spPr bwMode="auto">
              <a:xfrm>
                <a:off x="9822307" y="2443811"/>
                <a:ext cx="224395" cy="228629"/>
              </a:xfrm>
              <a:custGeom>
                <a:avLst/>
                <a:gdLst>
                  <a:gd name="T0" fmla="*/ 265 w 265"/>
                  <a:gd name="T1" fmla="*/ 71 h 270"/>
                  <a:gd name="T2" fmla="*/ 73 w 265"/>
                  <a:gd name="T3" fmla="*/ 270 h 270"/>
                  <a:gd name="T4" fmla="*/ 0 w 265"/>
                  <a:gd name="T5" fmla="*/ 199 h 270"/>
                  <a:gd name="T6" fmla="*/ 189 w 265"/>
                  <a:gd name="T7" fmla="*/ 0 h 270"/>
                  <a:gd name="T8" fmla="*/ 265 w 265"/>
                  <a:gd name="T9" fmla="*/ 7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70">
                    <a:moveTo>
                      <a:pt x="265" y="71"/>
                    </a:moveTo>
                    <a:lnTo>
                      <a:pt x="73" y="270"/>
                    </a:lnTo>
                    <a:lnTo>
                      <a:pt x="0" y="199"/>
                    </a:lnTo>
                    <a:lnTo>
                      <a:pt x="189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9"/>
              <p:cNvSpPr>
                <a:spLocks/>
              </p:cNvSpPr>
              <p:nvPr/>
            </p:nvSpPr>
            <p:spPr bwMode="auto">
              <a:xfrm>
                <a:off x="9118638" y="1774860"/>
                <a:ext cx="268427" cy="264193"/>
              </a:xfrm>
              <a:custGeom>
                <a:avLst/>
                <a:gdLst>
                  <a:gd name="T0" fmla="*/ 135 w 317"/>
                  <a:gd name="T1" fmla="*/ 312 h 312"/>
                  <a:gd name="T2" fmla="*/ 0 w 317"/>
                  <a:gd name="T3" fmla="*/ 0 h 312"/>
                  <a:gd name="T4" fmla="*/ 317 w 317"/>
                  <a:gd name="T5" fmla="*/ 121 h 312"/>
                  <a:gd name="T6" fmla="*/ 135 w 317"/>
                  <a:gd name="T7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7" h="312">
                    <a:moveTo>
                      <a:pt x="135" y="312"/>
                    </a:moveTo>
                    <a:lnTo>
                      <a:pt x="0" y="0"/>
                    </a:lnTo>
                    <a:lnTo>
                      <a:pt x="317" y="121"/>
                    </a:lnTo>
                    <a:lnTo>
                      <a:pt x="135" y="3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80"/>
              <p:cNvSpPr>
                <a:spLocks/>
              </p:cNvSpPr>
              <p:nvPr/>
            </p:nvSpPr>
            <p:spPr bwMode="auto">
              <a:xfrm>
                <a:off x="9121179" y="1776553"/>
                <a:ext cx="136331" cy="132097"/>
              </a:xfrm>
              <a:custGeom>
                <a:avLst/>
                <a:gdLst>
                  <a:gd name="T0" fmla="*/ 161 w 161"/>
                  <a:gd name="T1" fmla="*/ 62 h 156"/>
                  <a:gd name="T2" fmla="*/ 0 w 161"/>
                  <a:gd name="T3" fmla="*/ 0 h 156"/>
                  <a:gd name="T4" fmla="*/ 68 w 161"/>
                  <a:gd name="T5" fmla="*/ 156 h 156"/>
                  <a:gd name="T6" fmla="*/ 161 w 161"/>
                  <a:gd name="T7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56">
                    <a:moveTo>
                      <a:pt x="161" y="62"/>
                    </a:moveTo>
                    <a:lnTo>
                      <a:pt x="0" y="0"/>
                    </a:lnTo>
                    <a:lnTo>
                      <a:pt x="68" y="156"/>
                    </a:lnTo>
                    <a:lnTo>
                      <a:pt x="161" y="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81"/>
              <p:cNvSpPr>
                <a:spLocks/>
              </p:cNvSpPr>
              <p:nvPr/>
            </p:nvSpPr>
            <p:spPr bwMode="auto">
              <a:xfrm>
                <a:off x="7416623" y="3735988"/>
                <a:ext cx="550403" cy="552943"/>
              </a:xfrm>
              <a:custGeom>
                <a:avLst/>
                <a:gdLst>
                  <a:gd name="T0" fmla="*/ 216 w 275"/>
                  <a:gd name="T1" fmla="*/ 44 h 276"/>
                  <a:gd name="T2" fmla="*/ 232 w 275"/>
                  <a:gd name="T3" fmla="*/ 217 h 276"/>
                  <a:gd name="T4" fmla="*/ 59 w 275"/>
                  <a:gd name="T5" fmla="*/ 233 h 276"/>
                  <a:gd name="T6" fmla="*/ 43 w 275"/>
                  <a:gd name="T7" fmla="*/ 60 h 276"/>
                  <a:gd name="T8" fmla="*/ 216 w 275"/>
                  <a:gd name="T9" fmla="*/ 44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76">
                    <a:moveTo>
                      <a:pt x="216" y="44"/>
                    </a:moveTo>
                    <a:cubicBezTo>
                      <a:pt x="268" y="87"/>
                      <a:pt x="275" y="164"/>
                      <a:pt x="232" y="217"/>
                    </a:cubicBezTo>
                    <a:cubicBezTo>
                      <a:pt x="189" y="269"/>
                      <a:pt x="111" y="276"/>
                      <a:pt x="59" y="233"/>
                    </a:cubicBezTo>
                    <a:cubicBezTo>
                      <a:pt x="7" y="189"/>
                      <a:pt x="0" y="112"/>
                      <a:pt x="43" y="60"/>
                    </a:cubicBezTo>
                    <a:cubicBezTo>
                      <a:pt x="86" y="8"/>
                      <a:pt x="164" y="0"/>
                      <a:pt x="216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82"/>
              <p:cNvSpPr>
                <a:spLocks/>
              </p:cNvSpPr>
              <p:nvPr/>
            </p:nvSpPr>
            <p:spPr bwMode="auto">
              <a:xfrm>
                <a:off x="7544486" y="3878246"/>
                <a:ext cx="188831" cy="187984"/>
              </a:xfrm>
              <a:custGeom>
                <a:avLst/>
                <a:gdLst>
                  <a:gd name="T0" fmla="*/ 74 w 94"/>
                  <a:gd name="T1" fmla="*/ 15 h 94"/>
                  <a:gd name="T2" fmla="*/ 79 w 94"/>
                  <a:gd name="T3" fmla="*/ 74 h 94"/>
                  <a:gd name="T4" fmla="*/ 20 w 94"/>
                  <a:gd name="T5" fmla="*/ 79 h 94"/>
                  <a:gd name="T6" fmla="*/ 14 w 94"/>
                  <a:gd name="T7" fmla="*/ 20 h 94"/>
                  <a:gd name="T8" fmla="*/ 74 w 94"/>
                  <a:gd name="T9" fmla="*/ 1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4">
                    <a:moveTo>
                      <a:pt x="74" y="15"/>
                    </a:moveTo>
                    <a:cubicBezTo>
                      <a:pt x="92" y="29"/>
                      <a:pt x="94" y="56"/>
                      <a:pt x="79" y="74"/>
                    </a:cubicBezTo>
                    <a:cubicBezTo>
                      <a:pt x="65" y="92"/>
                      <a:pt x="38" y="94"/>
                      <a:pt x="20" y="79"/>
                    </a:cubicBezTo>
                    <a:cubicBezTo>
                      <a:pt x="2" y="65"/>
                      <a:pt x="0" y="38"/>
                      <a:pt x="14" y="20"/>
                    </a:cubicBezTo>
                    <a:cubicBezTo>
                      <a:pt x="29" y="2"/>
                      <a:pt x="56" y="0"/>
                      <a:pt x="74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83"/>
              <p:cNvSpPr>
                <a:spLocks/>
              </p:cNvSpPr>
              <p:nvPr/>
            </p:nvSpPr>
            <p:spPr bwMode="auto">
              <a:xfrm>
                <a:off x="7663034" y="3973932"/>
                <a:ext cx="196452" cy="202379"/>
              </a:xfrm>
              <a:custGeom>
                <a:avLst/>
                <a:gdLst>
                  <a:gd name="T0" fmla="*/ 98 w 98"/>
                  <a:gd name="T1" fmla="*/ 24 h 101"/>
                  <a:gd name="T2" fmla="*/ 95 w 98"/>
                  <a:gd name="T3" fmla="*/ 21 h 101"/>
                  <a:gd name="T4" fmla="*/ 17 w 98"/>
                  <a:gd name="T5" fmla="*/ 22 h 101"/>
                  <a:gd name="T6" fmla="*/ 31 w 98"/>
                  <a:gd name="T7" fmla="*/ 99 h 101"/>
                  <a:gd name="T8" fmla="*/ 34 w 98"/>
                  <a:gd name="T9" fmla="*/ 101 h 101"/>
                  <a:gd name="T10" fmla="*/ 98 w 98"/>
                  <a:gd name="T11" fmla="*/ 2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01">
                    <a:moveTo>
                      <a:pt x="98" y="24"/>
                    </a:moveTo>
                    <a:cubicBezTo>
                      <a:pt x="97" y="23"/>
                      <a:pt x="96" y="22"/>
                      <a:pt x="95" y="21"/>
                    </a:cubicBezTo>
                    <a:cubicBezTo>
                      <a:pt x="70" y="0"/>
                      <a:pt x="35" y="1"/>
                      <a:pt x="17" y="22"/>
                    </a:cubicBezTo>
                    <a:cubicBezTo>
                      <a:pt x="0" y="44"/>
                      <a:pt x="5" y="78"/>
                      <a:pt x="31" y="99"/>
                    </a:cubicBezTo>
                    <a:cubicBezTo>
                      <a:pt x="32" y="100"/>
                      <a:pt x="33" y="100"/>
                      <a:pt x="34" y="101"/>
                    </a:cubicBezTo>
                    <a:lnTo>
                      <a:pt x="9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84"/>
              <p:cNvSpPr>
                <a:spLocks/>
              </p:cNvSpPr>
              <p:nvPr/>
            </p:nvSpPr>
            <p:spPr bwMode="auto">
              <a:xfrm>
                <a:off x="10767307" y="3045021"/>
                <a:ext cx="187984" cy="117702"/>
              </a:xfrm>
              <a:custGeom>
                <a:avLst/>
                <a:gdLst>
                  <a:gd name="T0" fmla="*/ 0 w 94"/>
                  <a:gd name="T1" fmla="*/ 37 h 59"/>
                  <a:gd name="T2" fmla="*/ 14 w 94"/>
                  <a:gd name="T3" fmla="*/ 59 h 59"/>
                  <a:gd name="T4" fmla="*/ 94 w 94"/>
                  <a:gd name="T5" fmla="*/ 23 h 59"/>
                  <a:gd name="T6" fmla="*/ 84 w 94"/>
                  <a:gd name="T7" fmla="*/ 0 h 59"/>
                  <a:gd name="T8" fmla="*/ 0 w 94"/>
                  <a:gd name="T9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59">
                    <a:moveTo>
                      <a:pt x="0" y="37"/>
                    </a:moveTo>
                    <a:cubicBezTo>
                      <a:pt x="6" y="43"/>
                      <a:pt x="11" y="50"/>
                      <a:pt x="14" y="59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89" y="17"/>
                      <a:pt x="85" y="9"/>
                      <a:pt x="84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85"/>
              <p:cNvSpPr>
                <a:spLocks/>
              </p:cNvSpPr>
              <p:nvPr/>
            </p:nvSpPr>
            <p:spPr bwMode="auto">
              <a:xfrm>
                <a:off x="10689404" y="2936634"/>
                <a:ext cx="55887" cy="168508"/>
              </a:xfrm>
              <a:custGeom>
                <a:avLst/>
                <a:gdLst>
                  <a:gd name="T0" fmla="*/ 24 w 28"/>
                  <a:gd name="T1" fmla="*/ 84 h 84"/>
                  <a:gd name="T2" fmla="*/ 25 w 28"/>
                  <a:gd name="T3" fmla="*/ 84 h 84"/>
                  <a:gd name="T4" fmla="*/ 28 w 28"/>
                  <a:gd name="T5" fmla="*/ 2 h 84"/>
                  <a:gd name="T6" fmla="*/ 6 w 28"/>
                  <a:gd name="T7" fmla="*/ 1 h 84"/>
                  <a:gd name="T8" fmla="*/ 3 w 28"/>
                  <a:gd name="T9" fmla="*/ 0 h 84"/>
                  <a:gd name="T10" fmla="*/ 0 w 28"/>
                  <a:gd name="T11" fmla="*/ 83 h 84"/>
                  <a:gd name="T12" fmla="*/ 24 w 28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4">
                    <a:moveTo>
                      <a:pt x="24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1" y="3"/>
                      <a:pt x="13" y="3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7" y="81"/>
                      <a:pt x="16" y="81"/>
                      <a:pt x="24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86"/>
              <p:cNvSpPr>
                <a:spLocks/>
              </p:cNvSpPr>
              <p:nvPr/>
            </p:nvSpPr>
            <p:spPr bwMode="auto">
              <a:xfrm>
                <a:off x="10629283" y="2756271"/>
                <a:ext cx="196452" cy="186290"/>
              </a:xfrm>
              <a:custGeom>
                <a:avLst/>
                <a:gdLst>
                  <a:gd name="T0" fmla="*/ 58 w 98"/>
                  <a:gd name="T1" fmla="*/ 92 h 93"/>
                  <a:gd name="T2" fmla="*/ 90 w 98"/>
                  <a:gd name="T3" fmla="*/ 62 h 93"/>
                  <a:gd name="T4" fmla="*/ 62 w 98"/>
                  <a:gd name="T5" fmla="*/ 7 h 93"/>
                  <a:gd name="T6" fmla="*/ 7 w 98"/>
                  <a:gd name="T7" fmla="*/ 36 h 93"/>
                  <a:gd name="T8" fmla="*/ 33 w 98"/>
                  <a:gd name="T9" fmla="*/ 90 h 93"/>
                  <a:gd name="T10" fmla="*/ 36 w 98"/>
                  <a:gd name="T11" fmla="*/ 91 h 93"/>
                  <a:gd name="T12" fmla="*/ 58 w 98"/>
                  <a:gd name="T1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93">
                    <a:moveTo>
                      <a:pt x="58" y="92"/>
                    </a:moveTo>
                    <a:cubicBezTo>
                      <a:pt x="73" y="89"/>
                      <a:pt x="86" y="78"/>
                      <a:pt x="90" y="62"/>
                    </a:cubicBezTo>
                    <a:cubicBezTo>
                      <a:pt x="98" y="39"/>
                      <a:pt x="85" y="14"/>
                      <a:pt x="62" y="7"/>
                    </a:cubicBezTo>
                    <a:cubicBezTo>
                      <a:pt x="38" y="0"/>
                      <a:pt x="14" y="13"/>
                      <a:pt x="7" y="36"/>
                    </a:cubicBezTo>
                    <a:cubicBezTo>
                      <a:pt x="0" y="58"/>
                      <a:pt x="11" y="82"/>
                      <a:pt x="33" y="90"/>
                    </a:cubicBezTo>
                    <a:cubicBezTo>
                      <a:pt x="34" y="90"/>
                      <a:pt x="35" y="91"/>
                      <a:pt x="36" y="91"/>
                    </a:cubicBezTo>
                    <a:cubicBezTo>
                      <a:pt x="43" y="93"/>
                      <a:pt x="51" y="93"/>
                      <a:pt x="58" y="9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87"/>
              <p:cNvSpPr>
                <a:spLocks/>
              </p:cNvSpPr>
              <p:nvPr/>
            </p:nvSpPr>
            <p:spPr bwMode="auto">
              <a:xfrm>
                <a:off x="10933275" y="2936634"/>
                <a:ext cx="188831" cy="196452"/>
              </a:xfrm>
              <a:custGeom>
                <a:avLst/>
                <a:gdLst>
                  <a:gd name="T0" fmla="*/ 58 w 94"/>
                  <a:gd name="T1" fmla="*/ 7 h 98"/>
                  <a:gd name="T2" fmla="*/ 3 w 94"/>
                  <a:gd name="T3" fmla="*/ 36 h 98"/>
                  <a:gd name="T4" fmla="*/ 1 w 94"/>
                  <a:gd name="T5" fmla="*/ 54 h 98"/>
                  <a:gd name="T6" fmla="*/ 11 w 94"/>
                  <a:gd name="T7" fmla="*/ 77 h 98"/>
                  <a:gd name="T8" fmla="*/ 32 w 94"/>
                  <a:gd name="T9" fmla="*/ 91 h 98"/>
                  <a:gd name="T10" fmla="*/ 86 w 94"/>
                  <a:gd name="T11" fmla="*/ 62 h 98"/>
                  <a:gd name="T12" fmla="*/ 58 w 94"/>
                  <a:gd name="T13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98">
                    <a:moveTo>
                      <a:pt x="58" y="7"/>
                    </a:moveTo>
                    <a:cubicBezTo>
                      <a:pt x="35" y="0"/>
                      <a:pt x="10" y="13"/>
                      <a:pt x="3" y="36"/>
                    </a:cubicBezTo>
                    <a:cubicBezTo>
                      <a:pt x="1" y="42"/>
                      <a:pt x="0" y="48"/>
                      <a:pt x="1" y="54"/>
                    </a:cubicBezTo>
                    <a:cubicBezTo>
                      <a:pt x="2" y="63"/>
                      <a:pt x="6" y="71"/>
                      <a:pt x="11" y="77"/>
                    </a:cubicBezTo>
                    <a:cubicBezTo>
                      <a:pt x="17" y="84"/>
                      <a:pt x="24" y="88"/>
                      <a:pt x="32" y="91"/>
                    </a:cubicBezTo>
                    <a:cubicBezTo>
                      <a:pt x="55" y="98"/>
                      <a:pt x="79" y="85"/>
                      <a:pt x="86" y="62"/>
                    </a:cubicBezTo>
                    <a:cubicBezTo>
                      <a:pt x="94" y="39"/>
                      <a:pt x="81" y="14"/>
                      <a:pt x="58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88"/>
              <p:cNvSpPr>
                <a:spLocks/>
              </p:cNvSpPr>
              <p:nvPr/>
            </p:nvSpPr>
            <p:spPr bwMode="auto">
              <a:xfrm>
                <a:off x="10613194" y="3099214"/>
                <a:ext cx="187984" cy="186290"/>
              </a:xfrm>
              <a:custGeom>
                <a:avLst/>
                <a:gdLst>
                  <a:gd name="T0" fmla="*/ 77 w 94"/>
                  <a:gd name="T1" fmla="*/ 10 h 93"/>
                  <a:gd name="T2" fmla="*/ 63 w 94"/>
                  <a:gd name="T3" fmla="*/ 3 h 93"/>
                  <a:gd name="T4" fmla="*/ 62 w 94"/>
                  <a:gd name="T5" fmla="*/ 3 h 93"/>
                  <a:gd name="T6" fmla="*/ 38 w 94"/>
                  <a:gd name="T7" fmla="*/ 2 h 93"/>
                  <a:gd name="T8" fmla="*/ 7 w 94"/>
                  <a:gd name="T9" fmla="*/ 31 h 93"/>
                  <a:gd name="T10" fmla="*/ 36 w 94"/>
                  <a:gd name="T11" fmla="*/ 86 h 93"/>
                  <a:gd name="T12" fmla="*/ 91 w 94"/>
                  <a:gd name="T13" fmla="*/ 57 h 93"/>
                  <a:gd name="T14" fmla="*/ 91 w 94"/>
                  <a:gd name="T15" fmla="*/ 32 h 93"/>
                  <a:gd name="T16" fmla="*/ 77 w 94"/>
                  <a:gd name="T17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93">
                    <a:moveTo>
                      <a:pt x="77" y="10"/>
                    </a:moveTo>
                    <a:cubicBezTo>
                      <a:pt x="73" y="7"/>
                      <a:pt x="68" y="5"/>
                      <a:pt x="63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54" y="0"/>
                      <a:pt x="45" y="0"/>
                      <a:pt x="38" y="2"/>
                    </a:cubicBezTo>
                    <a:cubicBezTo>
                      <a:pt x="24" y="6"/>
                      <a:pt x="12" y="17"/>
                      <a:pt x="7" y="31"/>
                    </a:cubicBezTo>
                    <a:cubicBezTo>
                      <a:pt x="0" y="55"/>
                      <a:pt x="13" y="79"/>
                      <a:pt x="36" y="86"/>
                    </a:cubicBezTo>
                    <a:cubicBezTo>
                      <a:pt x="59" y="93"/>
                      <a:pt x="84" y="80"/>
                      <a:pt x="91" y="57"/>
                    </a:cubicBezTo>
                    <a:cubicBezTo>
                      <a:pt x="94" y="49"/>
                      <a:pt x="93" y="40"/>
                      <a:pt x="91" y="32"/>
                    </a:cubicBezTo>
                    <a:cubicBezTo>
                      <a:pt x="88" y="23"/>
                      <a:pt x="83" y="16"/>
                      <a:pt x="77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89"/>
              <p:cNvSpPr>
                <a:spLocks/>
              </p:cNvSpPr>
              <p:nvPr/>
            </p:nvSpPr>
            <p:spPr bwMode="auto">
              <a:xfrm>
                <a:off x="7458962" y="2814698"/>
                <a:ext cx="568185" cy="568185"/>
              </a:xfrm>
              <a:custGeom>
                <a:avLst/>
                <a:gdLst>
                  <a:gd name="T0" fmla="*/ 274 w 284"/>
                  <a:gd name="T1" fmla="*/ 153 h 284"/>
                  <a:gd name="T2" fmla="*/ 259 w 284"/>
                  <a:gd name="T3" fmla="*/ 203 h 284"/>
                  <a:gd name="T4" fmla="*/ 128 w 284"/>
                  <a:gd name="T5" fmla="*/ 274 h 284"/>
                  <a:gd name="T6" fmla="*/ 81 w 284"/>
                  <a:gd name="T7" fmla="*/ 258 h 284"/>
                  <a:gd name="T8" fmla="*/ 9 w 284"/>
                  <a:gd name="T9" fmla="*/ 127 h 284"/>
                  <a:gd name="T10" fmla="*/ 22 w 284"/>
                  <a:gd name="T11" fmla="*/ 81 h 284"/>
                  <a:gd name="T12" fmla="*/ 153 w 284"/>
                  <a:gd name="T13" fmla="*/ 9 h 284"/>
                  <a:gd name="T14" fmla="*/ 203 w 284"/>
                  <a:gd name="T15" fmla="*/ 22 h 284"/>
                  <a:gd name="T16" fmla="*/ 274 w 284"/>
                  <a:gd name="T17" fmla="*/ 15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" h="284">
                    <a:moveTo>
                      <a:pt x="274" y="153"/>
                    </a:moveTo>
                    <a:cubicBezTo>
                      <a:pt x="284" y="170"/>
                      <a:pt x="276" y="193"/>
                      <a:pt x="259" y="203"/>
                    </a:cubicBezTo>
                    <a:cubicBezTo>
                      <a:pt x="128" y="274"/>
                      <a:pt x="128" y="274"/>
                      <a:pt x="128" y="274"/>
                    </a:cubicBezTo>
                    <a:cubicBezTo>
                      <a:pt x="110" y="284"/>
                      <a:pt x="90" y="275"/>
                      <a:pt x="81" y="258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0" y="110"/>
                      <a:pt x="5" y="90"/>
                      <a:pt x="22" y="81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71" y="0"/>
                      <a:pt x="193" y="4"/>
                      <a:pt x="203" y="22"/>
                    </a:cubicBezTo>
                    <a:lnTo>
                      <a:pt x="274" y="15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90"/>
              <p:cNvSpPr>
                <a:spLocks/>
              </p:cNvSpPr>
              <p:nvPr/>
            </p:nvSpPr>
            <p:spPr bwMode="auto">
              <a:xfrm>
                <a:off x="7704526" y="4144133"/>
                <a:ext cx="288750" cy="624919"/>
              </a:xfrm>
              <a:custGeom>
                <a:avLst/>
                <a:gdLst>
                  <a:gd name="T0" fmla="*/ 56 w 144"/>
                  <a:gd name="T1" fmla="*/ 105 h 312"/>
                  <a:gd name="T2" fmla="*/ 0 w 144"/>
                  <a:gd name="T3" fmla="*/ 298 h 312"/>
                  <a:gd name="T4" fmla="*/ 20 w 144"/>
                  <a:gd name="T5" fmla="*/ 306 h 312"/>
                  <a:gd name="T6" fmla="*/ 41 w 144"/>
                  <a:gd name="T7" fmla="*/ 312 h 312"/>
                  <a:gd name="T8" fmla="*/ 117 w 144"/>
                  <a:gd name="T9" fmla="*/ 126 h 312"/>
                  <a:gd name="T10" fmla="*/ 124 w 144"/>
                  <a:gd name="T11" fmla="*/ 7 h 312"/>
                  <a:gd name="T12" fmla="*/ 56 w 144"/>
                  <a:gd name="T13" fmla="*/ 10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12">
                    <a:moveTo>
                      <a:pt x="56" y="105"/>
                    </a:moveTo>
                    <a:cubicBezTo>
                      <a:pt x="39" y="154"/>
                      <a:pt x="0" y="298"/>
                      <a:pt x="0" y="298"/>
                    </a:cubicBezTo>
                    <a:cubicBezTo>
                      <a:pt x="20" y="306"/>
                      <a:pt x="20" y="306"/>
                      <a:pt x="20" y="306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100" y="175"/>
                      <a:pt x="117" y="126"/>
                    </a:cubicBezTo>
                    <a:cubicBezTo>
                      <a:pt x="142" y="55"/>
                      <a:pt x="144" y="14"/>
                      <a:pt x="124" y="7"/>
                    </a:cubicBezTo>
                    <a:cubicBezTo>
                      <a:pt x="105" y="0"/>
                      <a:pt x="81" y="34"/>
                      <a:pt x="56" y="10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91"/>
              <p:cNvSpPr>
                <a:spLocks/>
              </p:cNvSpPr>
              <p:nvPr/>
            </p:nvSpPr>
            <p:spPr bwMode="auto">
              <a:xfrm>
                <a:off x="7404768" y="4619173"/>
                <a:ext cx="574959" cy="576653"/>
              </a:xfrm>
              <a:custGeom>
                <a:avLst/>
                <a:gdLst>
                  <a:gd name="T0" fmla="*/ 186 w 287"/>
                  <a:gd name="T1" fmla="*/ 23 h 288"/>
                  <a:gd name="T2" fmla="*/ 264 w 287"/>
                  <a:gd name="T3" fmla="*/ 186 h 288"/>
                  <a:gd name="T4" fmla="*/ 101 w 287"/>
                  <a:gd name="T5" fmla="*/ 265 h 288"/>
                  <a:gd name="T6" fmla="*/ 23 w 287"/>
                  <a:gd name="T7" fmla="*/ 102 h 288"/>
                  <a:gd name="T8" fmla="*/ 186 w 287"/>
                  <a:gd name="T9" fmla="*/ 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8">
                    <a:moveTo>
                      <a:pt x="186" y="23"/>
                    </a:moveTo>
                    <a:cubicBezTo>
                      <a:pt x="252" y="47"/>
                      <a:pt x="287" y="120"/>
                      <a:pt x="264" y="186"/>
                    </a:cubicBezTo>
                    <a:cubicBezTo>
                      <a:pt x="241" y="253"/>
                      <a:pt x="168" y="288"/>
                      <a:pt x="101" y="265"/>
                    </a:cubicBezTo>
                    <a:cubicBezTo>
                      <a:pt x="35" y="241"/>
                      <a:pt x="0" y="169"/>
                      <a:pt x="23" y="102"/>
                    </a:cubicBezTo>
                    <a:cubicBezTo>
                      <a:pt x="46" y="35"/>
                      <a:pt x="119" y="0"/>
                      <a:pt x="18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92"/>
              <p:cNvSpPr>
                <a:spLocks/>
              </p:cNvSpPr>
              <p:nvPr/>
            </p:nvSpPr>
            <p:spPr bwMode="auto">
              <a:xfrm>
                <a:off x="7470817" y="4686915"/>
                <a:ext cx="442016" cy="442863"/>
              </a:xfrm>
              <a:custGeom>
                <a:avLst/>
                <a:gdLst>
                  <a:gd name="T0" fmla="*/ 143 w 221"/>
                  <a:gd name="T1" fmla="*/ 17 h 221"/>
                  <a:gd name="T2" fmla="*/ 203 w 221"/>
                  <a:gd name="T3" fmla="*/ 142 h 221"/>
                  <a:gd name="T4" fmla="*/ 78 w 221"/>
                  <a:gd name="T5" fmla="*/ 203 h 221"/>
                  <a:gd name="T6" fmla="*/ 18 w 221"/>
                  <a:gd name="T7" fmla="*/ 78 h 221"/>
                  <a:gd name="T8" fmla="*/ 143 w 221"/>
                  <a:gd name="T9" fmla="*/ 1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1">
                    <a:moveTo>
                      <a:pt x="143" y="17"/>
                    </a:moveTo>
                    <a:cubicBezTo>
                      <a:pt x="194" y="35"/>
                      <a:pt x="221" y="91"/>
                      <a:pt x="203" y="142"/>
                    </a:cubicBezTo>
                    <a:cubicBezTo>
                      <a:pt x="185" y="194"/>
                      <a:pt x="129" y="221"/>
                      <a:pt x="78" y="203"/>
                    </a:cubicBezTo>
                    <a:cubicBezTo>
                      <a:pt x="27" y="185"/>
                      <a:pt x="0" y="129"/>
                      <a:pt x="18" y="78"/>
                    </a:cubicBezTo>
                    <a:cubicBezTo>
                      <a:pt x="36" y="27"/>
                      <a:pt x="92" y="0"/>
                      <a:pt x="143" y="1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93"/>
              <p:cNvSpPr>
                <a:spLocks/>
              </p:cNvSpPr>
              <p:nvPr/>
            </p:nvSpPr>
            <p:spPr bwMode="auto">
              <a:xfrm>
                <a:off x="7496220" y="4785141"/>
                <a:ext cx="404758" cy="342943"/>
              </a:xfrm>
              <a:custGeom>
                <a:avLst/>
                <a:gdLst>
                  <a:gd name="T0" fmla="*/ 171 w 202"/>
                  <a:gd name="T1" fmla="*/ 44 h 171"/>
                  <a:gd name="T2" fmla="*/ 122 w 202"/>
                  <a:gd name="T3" fmla="*/ 99 h 171"/>
                  <a:gd name="T4" fmla="*/ 118 w 202"/>
                  <a:gd name="T5" fmla="*/ 100 h 171"/>
                  <a:gd name="T6" fmla="*/ 117 w 202"/>
                  <a:gd name="T7" fmla="*/ 101 h 171"/>
                  <a:gd name="T8" fmla="*/ 116 w 202"/>
                  <a:gd name="T9" fmla="*/ 101 h 171"/>
                  <a:gd name="T10" fmla="*/ 105 w 202"/>
                  <a:gd name="T11" fmla="*/ 105 h 171"/>
                  <a:gd name="T12" fmla="*/ 95 w 202"/>
                  <a:gd name="T13" fmla="*/ 108 h 171"/>
                  <a:gd name="T14" fmla="*/ 47 w 202"/>
                  <a:gd name="T15" fmla="*/ 105 h 171"/>
                  <a:gd name="T16" fmla="*/ 0 w 202"/>
                  <a:gd name="T17" fmla="*/ 67 h 171"/>
                  <a:gd name="T18" fmla="*/ 65 w 202"/>
                  <a:gd name="T19" fmla="*/ 153 h 171"/>
                  <a:gd name="T20" fmla="*/ 190 w 202"/>
                  <a:gd name="T21" fmla="*/ 93 h 171"/>
                  <a:gd name="T22" fmla="*/ 175 w 202"/>
                  <a:gd name="T23" fmla="*/ 0 h 171"/>
                  <a:gd name="T24" fmla="*/ 171 w 202"/>
                  <a:gd name="T25" fmla="*/ 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71">
                    <a:moveTo>
                      <a:pt x="171" y="44"/>
                    </a:moveTo>
                    <a:cubicBezTo>
                      <a:pt x="162" y="68"/>
                      <a:pt x="145" y="88"/>
                      <a:pt x="122" y="99"/>
                    </a:cubicBezTo>
                    <a:cubicBezTo>
                      <a:pt x="121" y="100"/>
                      <a:pt x="119" y="100"/>
                      <a:pt x="118" y="100"/>
                    </a:cubicBezTo>
                    <a:cubicBezTo>
                      <a:pt x="118" y="101"/>
                      <a:pt x="118" y="101"/>
                      <a:pt x="117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2" y="103"/>
                      <a:pt x="109" y="104"/>
                      <a:pt x="105" y="105"/>
                    </a:cubicBezTo>
                    <a:cubicBezTo>
                      <a:pt x="101" y="106"/>
                      <a:pt x="98" y="107"/>
                      <a:pt x="95" y="108"/>
                    </a:cubicBezTo>
                    <a:cubicBezTo>
                      <a:pt x="79" y="112"/>
                      <a:pt x="63" y="110"/>
                      <a:pt x="47" y="105"/>
                    </a:cubicBezTo>
                    <a:cubicBezTo>
                      <a:pt x="28" y="98"/>
                      <a:pt x="11" y="84"/>
                      <a:pt x="0" y="67"/>
                    </a:cubicBezTo>
                    <a:cubicBezTo>
                      <a:pt x="2" y="105"/>
                      <a:pt x="27" y="140"/>
                      <a:pt x="65" y="153"/>
                    </a:cubicBezTo>
                    <a:cubicBezTo>
                      <a:pt x="117" y="171"/>
                      <a:pt x="173" y="144"/>
                      <a:pt x="190" y="93"/>
                    </a:cubicBezTo>
                    <a:cubicBezTo>
                      <a:pt x="202" y="60"/>
                      <a:pt x="195" y="26"/>
                      <a:pt x="175" y="0"/>
                    </a:cubicBezTo>
                    <a:cubicBezTo>
                      <a:pt x="177" y="15"/>
                      <a:pt x="176" y="30"/>
                      <a:pt x="171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Freeform: Shape 94"/>
              <p:cNvSpPr>
                <a:spLocks/>
              </p:cNvSpPr>
              <p:nvPr/>
            </p:nvSpPr>
            <p:spPr bwMode="auto">
              <a:xfrm>
                <a:off x="7723155" y="4548891"/>
                <a:ext cx="148185" cy="92298"/>
              </a:xfrm>
              <a:custGeom>
                <a:avLst/>
                <a:gdLst>
                  <a:gd name="T0" fmla="*/ 4 w 74"/>
                  <a:gd name="T1" fmla="*/ 9 h 46"/>
                  <a:gd name="T2" fmla="*/ 18 w 74"/>
                  <a:gd name="T3" fmla="*/ 2 h 46"/>
                  <a:gd name="T4" fmla="*/ 65 w 74"/>
                  <a:gd name="T5" fmla="*/ 19 h 46"/>
                  <a:gd name="T6" fmla="*/ 72 w 74"/>
                  <a:gd name="T7" fmla="*/ 33 h 46"/>
                  <a:gd name="T8" fmla="*/ 71 w 74"/>
                  <a:gd name="T9" fmla="*/ 37 h 46"/>
                  <a:gd name="T10" fmla="*/ 57 w 74"/>
                  <a:gd name="T11" fmla="*/ 44 h 46"/>
                  <a:gd name="T12" fmla="*/ 9 w 74"/>
                  <a:gd name="T13" fmla="*/ 27 h 46"/>
                  <a:gd name="T14" fmla="*/ 2 w 74"/>
                  <a:gd name="T15" fmla="*/ 13 h 46"/>
                  <a:gd name="T16" fmla="*/ 4 w 74"/>
                  <a:gd name="T17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6">
                    <a:moveTo>
                      <a:pt x="4" y="9"/>
                    </a:moveTo>
                    <a:cubicBezTo>
                      <a:pt x="6" y="3"/>
                      <a:pt x="12" y="0"/>
                      <a:pt x="18" y="2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71" y="21"/>
                      <a:pt x="74" y="27"/>
                      <a:pt x="72" y="33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69" y="43"/>
                      <a:pt x="62" y="46"/>
                      <a:pt x="57" y="4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3" y="25"/>
                      <a:pt x="0" y="19"/>
                      <a:pt x="2" y="13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Freeform: Shape 95"/>
              <p:cNvSpPr>
                <a:spLocks/>
              </p:cNvSpPr>
              <p:nvPr/>
            </p:nvSpPr>
            <p:spPr bwMode="auto">
              <a:xfrm>
                <a:off x="7114325" y="3269416"/>
                <a:ext cx="1163467" cy="470806"/>
              </a:xfrm>
              <a:custGeom>
                <a:avLst/>
                <a:gdLst>
                  <a:gd name="T0" fmla="*/ 477 w 1374"/>
                  <a:gd name="T1" fmla="*/ 496 h 556"/>
                  <a:gd name="T2" fmla="*/ 537 w 1374"/>
                  <a:gd name="T3" fmla="*/ 295 h 556"/>
                  <a:gd name="T4" fmla="*/ 1336 w 1374"/>
                  <a:gd name="T5" fmla="*/ 556 h 556"/>
                  <a:gd name="T6" fmla="*/ 1374 w 1374"/>
                  <a:gd name="T7" fmla="*/ 425 h 556"/>
                  <a:gd name="T8" fmla="*/ 0 w 1374"/>
                  <a:gd name="T9" fmla="*/ 0 h 556"/>
                  <a:gd name="T10" fmla="*/ 477 w 1374"/>
                  <a:gd name="T11" fmla="*/ 496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4" h="556">
                    <a:moveTo>
                      <a:pt x="477" y="496"/>
                    </a:moveTo>
                    <a:lnTo>
                      <a:pt x="537" y="295"/>
                    </a:lnTo>
                    <a:lnTo>
                      <a:pt x="1336" y="556"/>
                    </a:lnTo>
                    <a:lnTo>
                      <a:pt x="1374" y="425"/>
                    </a:lnTo>
                    <a:lnTo>
                      <a:pt x="0" y="0"/>
                    </a:lnTo>
                    <a:lnTo>
                      <a:pt x="477" y="4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Freeform: Shape 96"/>
              <p:cNvSpPr>
                <a:spLocks/>
              </p:cNvSpPr>
              <p:nvPr/>
            </p:nvSpPr>
            <p:spPr bwMode="auto">
              <a:xfrm>
                <a:off x="7110091" y="3124617"/>
                <a:ext cx="1204112" cy="502984"/>
              </a:xfrm>
              <a:custGeom>
                <a:avLst/>
                <a:gdLst>
                  <a:gd name="T0" fmla="*/ 620 w 1422"/>
                  <a:gd name="T1" fmla="*/ 206 h 594"/>
                  <a:gd name="T2" fmla="*/ 676 w 1422"/>
                  <a:gd name="T3" fmla="*/ 0 h 594"/>
                  <a:gd name="T4" fmla="*/ 7 w 1422"/>
                  <a:gd name="T5" fmla="*/ 166 h 594"/>
                  <a:gd name="T6" fmla="*/ 2 w 1422"/>
                  <a:gd name="T7" fmla="*/ 168 h 594"/>
                  <a:gd name="T8" fmla="*/ 2 w 1422"/>
                  <a:gd name="T9" fmla="*/ 168 h 594"/>
                  <a:gd name="T10" fmla="*/ 0 w 1422"/>
                  <a:gd name="T11" fmla="*/ 168 h 594"/>
                  <a:gd name="T12" fmla="*/ 5 w 1422"/>
                  <a:gd name="T13" fmla="*/ 171 h 594"/>
                  <a:gd name="T14" fmla="*/ 1379 w 1422"/>
                  <a:gd name="T15" fmla="*/ 594 h 594"/>
                  <a:gd name="T16" fmla="*/ 1379 w 1422"/>
                  <a:gd name="T17" fmla="*/ 594 h 594"/>
                  <a:gd name="T18" fmla="*/ 1422 w 1422"/>
                  <a:gd name="T19" fmla="*/ 452 h 594"/>
                  <a:gd name="T20" fmla="*/ 620 w 1422"/>
                  <a:gd name="T21" fmla="*/ 206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2" h="594">
                    <a:moveTo>
                      <a:pt x="620" y="206"/>
                    </a:moveTo>
                    <a:lnTo>
                      <a:pt x="676" y="0"/>
                    </a:lnTo>
                    <a:lnTo>
                      <a:pt x="7" y="166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0" y="168"/>
                    </a:lnTo>
                    <a:lnTo>
                      <a:pt x="5" y="171"/>
                    </a:lnTo>
                    <a:lnTo>
                      <a:pt x="1379" y="594"/>
                    </a:lnTo>
                    <a:lnTo>
                      <a:pt x="1379" y="594"/>
                    </a:lnTo>
                    <a:lnTo>
                      <a:pt x="1422" y="452"/>
                    </a:lnTo>
                    <a:lnTo>
                      <a:pt x="62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97"/>
              <p:cNvSpPr>
                <a:spLocks/>
              </p:cNvSpPr>
              <p:nvPr/>
            </p:nvSpPr>
            <p:spPr bwMode="auto">
              <a:xfrm>
                <a:off x="9986582" y="2373529"/>
                <a:ext cx="895040" cy="176129"/>
              </a:xfrm>
              <a:custGeom>
                <a:avLst/>
                <a:gdLst>
                  <a:gd name="T0" fmla="*/ 0 w 1057"/>
                  <a:gd name="T1" fmla="*/ 208 h 208"/>
                  <a:gd name="T2" fmla="*/ 97 w 1057"/>
                  <a:gd name="T3" fmla="*/ 0 h 208"/>
                  <a:gd name="T4" fmla="*/ 1057 w 1057"/>
                  <a:gd name="T5" fmla="*/ 10 h 208"/>
                  <a:gd name="T6" fmla="*/ 0 w 1057"/>
                  <a:gd name="T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7" h="208">
                    <a:moveTo>
                      <a:pt x="0" y="208"/>
                    </a:moveTo>
                    <a:lnTo>
                      <a:pt x="97" y="0"/>
                    </a:lnTo>
                    <a:lnTo>
                      <a:pt x="1057" y="10"/>
                    </a:lnTo>
                    <a:lnTo>
                      <a:pt x="0" y="20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98"/>
              <p:cNvSpPr>
                <a:spLocks/>
              </p:cNvSpPr>
              <p:nvPr/>
            </p:nvSpPr>
            <p:spPr bwMode="auto">
              <a:xfrm>
                <a:off x="9986582" y="2383690"/>
                <a:ext cx="877258" cy="178669"/>
              </a:xfrm>
              <a:custGeom>
                <a:avLst/>
                <a:gdLst>
                  <a:gd name="T0" fmla="*/ 1036 w 1036"/>
                  <a:gd name="T1" fmla="*/ 0 h 211"/>
                  <a:gd name="T2" fmla="*/ 0 w 1036"/>
                  <a:gd name="T3" fmla="*/ 196 h 211"/>
                  <a:gd name="T4" fmla="*/ 186 w 1036"/>
                  <a:gd name="T5" fmla="*/ 211 h 211"/>
                  <a:gd name="T6" fmla="*/ 1036 w 1036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6" h="211">
                    <a:moveTo>
                      <a:pt x="1036" y="0"/>
                    </a:moveTo>
                    <a:lnTo>
                      <a:pt x="0" y="196"/>
                    </a:lnTo>
                    <a:lnTo>
                      <a:pt x="186" y="211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99"/>
              <p:cNvSpPr>
                <a:spLocks/>
              </p:cNvSpPr>
              <p:nvPr/>
            </p:nvSpPr>
            <p:spPr bwMode="auto">
              <a:xfrm>
                <a:off x="10144082" y="2381997"/>
                <a:ext cx="737540" cy="438629"/>
              </a:xfrm>
              <a:custGeom>
                <a:avLst/>
                <a:gdLst>
                  <a:gd name="T0" fmla="*/ 871 w 871"/>
                  <a:gd name="T1" fmla="*/ 0 h 518"/>
                  <a:gd name="T2" fmla="*/ 0 w 871"/>
                  <a:gd name="T3" fmla="*/ 213 h 518"/>
                  <a:gd name="T4" fmla="*/ 202 w 871"/>
                  <a:gd name="T5" fmla="*/ 518 h 518"/>
                  <a:gd name="T6" fmla="*/ 871 w 871"/>
                  <a:gd name="T7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1" h="518">
                    <a:moveTo>
                      <a:pt x="871" y="0"/>
                    </a:moveTo>
                    <a:lnTo>
                      <a:pt x="0" y="213"/>
                    </a:lnTo>
                    <a:lnTo>
                      <a:pt x="202" y="518"/>
                    </a:lnTo>
                    <a:lnTo>
                      <a:pt x="87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00"/>
              <p:cNvSpPr>
                <a:spLocks/>
              </p:cNvSpPr>
              <p:nvPr/>
            </p:nvSpPr>
            <p:spPr bwMode="auto">
              <a:xfrm>
                <a:off x="9873961" y="2185545"/>
                <a:ext cx="1007661" cy="196452"/>
              </a:xfrm>
              <a:custGeom>
                <a:avLst/>
                <a:gdLst>
                  <a:gd name="T0" fmla="*/ 230 w 1190"/>
                  <a:gd name="T1" fmla="*/ 222 h 232"/>
                  <a:gd name="T2" fmla="*/ 0 w 1190"/>
                  <a:gd name="T3" fmla="*/ 0 h 232"/>
                  <a:gd name="T4" fmla="*/ 1190 w 1190"/>
                  <a:gd name="T5" fmla="*/ 232 h 232"/>
                  <a:gd name="T6" fmla="*/ 230 w 1190"/>
                  <a:gd name="T7" fmla="*/ 22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0" h="232">
                    <a:moveTo>
                      <a:pt x="230" y="222"/>
                    </a:moveTo>
                    <a:lnTo>
                      <a:pt x="0" y="0"/>
                    </a:lnTo>
                    <a:lnTo>
                      <a:pt x="1190" y="232"/>
                    </a:lnTo>
                    <a:lnTo>
                      <a:pt x="230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01"/>
              <p:cNvSpPr>
                <a:spLocks/>
              </p:cNvSpPr>
              <p:nvPr/>
            </p:nvSpPr>
            <p:spPr bwMode="auto">
              <a:xfrm>
                <a:off x="7123639" y="3643690"/>
                <a:ext cx="246411" cy="252339"/>
              </a:xfrm>
              <a:custGeom>
                <a:avLst/>
                <a:gdLst>
                  <a:gd name="T0" fmla="*/ 45 w 123"/>
                  <a:gd name="T1" fmla="*/ 63 h 126"/>
                  <a:gd name="T2" fmla="*/ 45 w 123"/>
                  <a:gd name="T3" fmla="*/ 121 h 126"/>
                  <a:gd name="T4" fmla="*/ 123 w 123"/>
                  <a:gd name="T5" fmla="*/ 62 h 126"/>
                  <a:gd name="T6" fmla="*/ 44 w 123"/>
                  <a:gd name="T7" fmla="*/ 5 h 126"/>
                  <a:gd name="T8" fmla="*/ 45 w 123"/>
                  <a:gd name="T9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6">
                    <a:moveTo>
                      <a:pt x="45" y="63"/>
                    </a:moveTo>
                    <a:cubicBezTo>
                      <a:pt x="3" y="65"/>
                      <a:pt x="4" y="126"/>
                      <a:pt x="45" y="121"/>
                    </a:cubicBezTo>
                    <a:cubicBezTo>
                      <a:pt x="86" y="115"/>
                      <a:pt x="123" y="62"/>
                      <a:pt x="123" y="62"/>
                    </a:cubicBezTo>
                    <a:cubicBezTo>
                      <a:pt x="123" y="62"/>
                      <a:pt x="85" y="9"/>
                      <a:pt x="44" y="5"/>
                    </a:cubicBezTo>
                    <a:cubicBezTo>
                      <a:pt x="3" y="0"/>
                      <a:pt x="0" y="57"/>
                      <a:pt x="45" y="6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02"/>
              <p:cNvSpPr>
                <a:spLocks/>
              </p:cNvSpPr>
              <p:nvPr/>
            </p:nvSpPr>
            <p:spPr bwMode="auto">
              <a:xfrm>
                <a:off x="10170332" y="5528609"/>
                <a:ext cx="284516" cy="268427"/>
              </a:xfrm>
              <a:custGeom>
                <a:avLst/>
                <a:gdLst>
                  <a:gd name="T0" fmla="*/ 67 w 142"/>
                  <a:gd name="T1" fmla="*/ 65 h 134"/>
                  <a:gd name="T2" fmla="*/ 115 w 142"/>
                  <a:gd name="T3" fmla="*/ 33 h 134"/>
                  <a:gd name="T4" fmla="*/ 23 w 142"/>
                  <a:gd name="T5" fmla="*/ 0 h 134"/>
                  <a:gd name="T6" fmla="*/ 19 w 142"/>
                  <a:gd name="T7" fmla="*/ 97 h 134"/>
                  <a:gd name="T8" fmla="*/ 67 w 142"/>
                  <a:gd name="T9" fmla="*/ 6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34">
                    <a:moveTo>
                      <a:pt x="67" y="65"/>
                    </a:moveTo>
                    <a:cubicBezTo>
                      <a:pt x="91" y="98"/>
                      <a:pt x="142" y="64"/>
                      <a:pt x="115" y="33"/>
                    </a:cubicBezTo>
                    <a:cubicBezTo>
                      <a:pt x="88" y="1"/>
                      <a:pt x="23" y="0"/>
                      <a:pt x="23" y="0"/>
                    </a:cubicBezTo>
                    <a:cubicBezTo>
                      <a:pt x="23" y="0"/>
                      <a:pt x="0" y="60"/>
                      <a:pt x="19" y="97"/>
                    </a:cubicBezTo>
                    <a:cubicBezTo>
                      <a:pt x="37" y="134"/>
                      <a:pt x="87" y="105"/>
                      <a:pt x="67" y="6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03"/>
              <p:cNvSpPr>
                <a:spLocks/>
              </p:cNvSpPr>
              <p:nvPr/>
            </p:nvSpPr>
            <p:spPr bwMode="auto">
              <a:xfrm>
                <a:off x="9589445" y="1594497"/>
                <a:ext cx="350564" cy="354798"/>
              </a:xfrm>
              <a:custGeom>
                <a:avLst/>
                <a:gdLst>
                  <a:gd name="T0" fmla="*/ 81 w 175"/>
                  <a:gd name="T1" fmla="*/ 69 h 177"/>
                  <a:gd name="T2" fmla="*/ 1 w 175"/>
                  <a:gd name="T3" fmla="*/ 58 h 177"/>
                  <a:gd name="T4" fmla="*/ 66 w 175"/>
                  <a:gd name="T5" fmla="*/ 177 h 177"/>
                  <a:gd name="T6" fmla="*/ 160 w 175"/>
                  <a:gd name="T7" fmla="*/ 80 h 177"/>
                  <a:gd name="T8" fmla="*/ 81 w 175"/>
                  <a:gd name="T9" fmla="*/ 6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77">
                    <a:moveTo>
                      <a:pt x="81" y="69"/>
                    </a:moveTo>
                    <a:cubicBezTo>
                      <a:pt x="85" y="12"/>
                      <a:pt x="2" y="0"/>
                      <a:pt x="1" y="58"/>
                    </a:cubicBezTo>
                    <a:cubicBezTo>
                      <a:pt x="0" y="116"/>
                      <a:pt x="66" y="177"/>
                      <a:pt x="66" y="177"/>
                    </a:cubicBezTo>
                    <a:cubicBezTo>
                      <a:pt x="66" y="177"/>
                      <a:pt x="146" y="136"/>
                      <a:pt x="160" y="80"/>
                    </a:cubicBezTo>
                    <a:cubicBezTo>
                      <a:pt x="175" y="24"/>
                      <a:pt x="97" y="9"/>
                      <a:pt x="81" y="6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04"/>
              <p:cNvSpPr>
                <a:spLocks/>
              </p:cNvSpPr>
              <p:nvPr/>
            </p:nvSpPr>
            <p:spPr bwMode="auto">
              <a:xfrm>
                <a:off x="10867226" y="2493771"/>
                <a:ext cx="268427" cy="282822"/>
              </a:xfrm>
              <a:custGeom>
                <a:avLst/>
                <a:gdLst>
                  <a:gd name="T0" fmla="*/ 64 w 134"/>
                  <a:gd name="T1" fmla="*/ 75 h 141"/>
                  <a:gd name="T2" fmla="*/ 30 w 134"/>
                  <a:gd name="T3" fmla="*/ 28 h 141"/>
                  <a:gd name="T4" fmla="*/ 0 w 134"/>
                  <a:gd name="T5" fmla="*/ 120 h 141"/>
                  <a:gd name="T6" fmla="*/ 98 w 134"/>
                  <a:gd name="T7" fmla="*/ 121 h 141"/>
                  <a:gd name="T8" fmla="*/ 64 w 134"/>
                  <a:gd name="T9" fmla="*/ 7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1">
                    <a:moveTo>
                      <a:pt x="64" y="75"/>
                    </a:moveTo>
                    <a:cubicBezTo>
                      <a:pt x="96" y="49"/>
                      <a:pt x="60" y="0"/>
                      <a:pt x="30" y="28"/>
                    </a:cubicBezTo>
                    <a:cubicBezTo>
                      <a:pt x="0" y="56"/>
                      <a:pt x="0" y="120"/>
                      <a:pt x="0" y="120"/>
                    </a:cubicBezTo>
                    <a:cubicBezTo>
                      <a:pt x="0" y="120"/>
                      <a:pt x="61" y="141"/>
                      <a:pt x="98" y="121"/>
                    </a:cubicBezTo>
                    <a:cubicBezTo>
                      <a:pt x="134" y="101"/>
                      <a:pt x="103" y="53"/>
                      <a:pt x="64" y="7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05"/>
              <p:cNvSpPr>
                <a:spLocks/>
              </p:cNvSpPr>
              <p:nvPr/>
            </p:nvSpPr>
            <p:spPr bwMode="auto">
              <a:xfrm>
                <a:off x="10940049" y="3099214"/>
                <a:ext cx="594435" cy="606290"/>
              </a:xfrm>
              <a:custGeom>
                <a:avLst/>
                <a:gdLst>
                  <a:gd name="T0" fmla="*/ 239 w 297"/>
                  <a:gd name="T1" fmla="*/ 267 h 303"/>
                  <a:gd name="T2" fmla="*/ 253 w 297"/>
                  <a:gd name="T3" fmla="*/ 87 h 303"/>
                  <a:gd name="T4" fmla="*/ 79 w 297"/>
                  <a:gd name="T5" fmla="*/ 36 h 303"/>
                  <a:gd name="T6" fmla="*/ 37 w 297"/>
                  <a:gd name="T7" fmla="*/ 114 h 303"/>
                  <a:gd name="T8" fmla="*/ 0 w 297"/>
                  <a:gd name="T9" fmla="*/ 98 h 303"/>
                  <a:gd name="T10" fmla="*/ 9 w 297"/>
                  <a:gd name="T11" fmla="*/ 124 h 303"/>
                  <a:gd name="T12" fmla="*/ 39 w 297"/>
                  <a:gd name="T13" fmla="*/ 154 h 303"/>
                  <a:gd name="T14" fmla="*/ 65 w 297"/>
                  <a:gd name="T15" fmla="*/ 216 h 303"/>
                  <a:gd name="T16" fmla="*/ 239 w 297"/>
                  <a:gd name="T17" fmla="*/ 26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3">
                    <a:moveTo>
                      <a:pt x="239" y="267"/>
                    </a:moveTo>
                    <a:cubicBezTo>
                      <a:pt x="291" y="231"/>
                      <a:pt x="297" y="151"/>
                      <a:pt x="253" y="87"/>
                    </a:cubicBezTo>
                    <a:cubicBezTo>
                      <a:pt x="209" y="23"/>
                      <a:pt x="131" y="0"/>
                      <a:pt x="79" y="36"/>
                    </a:cubicBezTo>
                    <a:cubicBezTo>
                      <a:pt x="54" y="53"/>
                      <a:pt x="39" y="82"/>
                      <a:pt x="37" y="114"/>
                    </a:cubicBezTo>
                    <a:cubicBezTo>
                      <a:pt x="25" y="112"/>
                      <a:pt x="12" y="107"/>
                      <a:pt x="0" y="98"/>
                    </a:cubicBezTo>
                    <a:cubicBezTo>
                      <a:pt x="0" y="98"/>
                      <a:pt x="1" y="109"/>
                      <a:pt x="9" y="124"/>
                    </a:cubicBezTo>
                    <a:cubicBezTo>
                      <a:pt x="14" y="134"/>
                      <a:pt x="25" y="147"/>
                      <a:pt x="39" y="154"/>
                    </a:cubicBezTo>
                    <a:cubicBezTo>
                      <a:pt x="43" y="175"/>
                      <a:pt x="52" y="197"/>
                      <a:pt x="65" y="216"/>
                    </a:cubicBezTo>
                    <a:cubicBezTo>
                      <a:pt x="109" y="280"/>
                      <a:pt x="187" y="303"/>
                      <a:pt x="239" y="26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06"/>
              <p:cNvSpPr>
                <a:spLocks/>
              </p:cNvSpPr>
              <p:nvPr/>
            </p:nvSpPr>
            <p:spPr bwMode="auto">
              <a:xfrm>
                <a:off x="11151742" y="3271109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3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Freeform: Shape 107"/>
              <p:cNvSpPr>
                <a:spLocks/>
              </p:cNvSpPr>
              <p:nvPr/>
            </p:nvSpPr>
            <p:spPr bwMode="auto">
              <a:xfrm>
                <a:off x="11205936" y="3363408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2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Freeform: Shape 108"/>
              <p:cNvSpPr>
                <a:spLocks/>
              </p:cNvSpPr>
              <p:nvPr/>
            </p:nvSpPr>
            <p:spPr bwMode="auto">
              <a:xfrm>
                <a:off x="11258436" y="3455706"/>
                <a:ext cx="88064" cy="85524"/>
              </a:xfrm>
              <a:custGeom>
                <a:avLst/>
                <a:gdLst>
                  <a:gd name="T0" fmla="*/ 32 w 44"/>
                  <a:gd name="T1" fmla="*/ 38 h 43"/>
                  <a:gd name="T2" fmla="*/ 6 w 44"/>
                  <a:gd name="T3" fmla="*/ 31 h 43"/>
                  <a:gd name="T4" fmla="*/ 13 w 44"/>
                  <a:gd name="T5" fmla="*/ 5 h 43"/>
                  <a:gd name="T6" fmla="*/ 38 w 44"/>
                  <a:gd name="T7" fmla="*/ 12 h 43"/>
                  <a:gd name="T8" fmla="*/ 32 w 44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32" y="38"/>
                    </a:moveTo>
                    <a:cubicBezTo>
                      <a:pt x="23" y="43"/>
                      <a:pt x="11" y="40"/>
                      <a:pt x="6" y="31"/>
                    </a:cubicBezTo>
                    <a:cubicBezTo>
                      <a:pt x="0" y="22"/>
                      <a:pt x="4" y="11"/>
                      <a:pt x="13" y="5"/>
                    </a:cubicBezTo>
                    <a:cubicBezTo>
                      <a:pt x="22" y="0"/>
                      <a:pt x="33" y="3"/>
                      <a:pt x="38" y="12"/>
                    </a:cubicBezTo>
                    <a:cubicBezTo>
                      <a:pt x="44" y="21"/>
                      <a:pt x="41" y="33"/>
                      <a:pt x="32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Freeform: Shape 109"/>
              <p:cNvSpPr>
                <a:spLocks/>
              </p:cNvSpPr>
              <p:nvPr/>
            </p:nvSpPr>
            <p:spPr bwMode="auto">
              <a:xfrm>
                <a:off x="11261823" y="4094174"/>
                <a:ext cx="392903" cy="502984"/>
              </a:xfrm>
              <a:custGeom>
                <a:avLst/>
                <a:gdLst>
                  <a:gd name="T0" fmla="*/ 162 w 196"/>
                  <a:gd name="T1" fmla="*/ 0 h 251"/>
                  <a:gd name="T2" fmla="*/ 173 w 196"/>
                  <a:gd name="T3" fmla="*/ 9 h 251"/>
                  <a:gd name="T4" fmla="*/ 14 w 196"/>
                  <a:gd name="T5" fmla="*/ 250 h 251"/>
                  <a:gd name="T6" fmla="*/ 1 w 196"/>
                  <a:gd name="T7" fmla="*/ 242 h 251"/>
                  <a:gd name="T8" fmla="*/ 9 w 196"/>
                  <a:gd name="T9" fmla="*/ 230 h 251"/>
                  <a:gd name="T10" fmla="*/ 153 w 196"/>
                  <a:gd name="T11" fmla="*/ 13 h 251"/>
                  <a:gd name="T12" fmla="*/ 161 w 196"/>
                  <a:gd name="T13" fmla="*/ 1 h 251"/>
                  <a:gd name="T14" fmla="*/ 162 w 196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251">
                    <a:moveTo>
                      <a:pt x="162" y="0"/>
                    </a:moveTo>
                    <a:cubicBezTo>
                      <a:pt x="167" y="0"/>
                      <a:pt x="172" y="3"/>
                      <a:pt x="173" y="9"/>
                    </a:cubicBezTo>
                    <a:cubicBezTo>
                      <a:pt x="196" y="119"/>
                      <a:pt x="124" y="228"/>
                      <a:pt x="14" y="250"/>
                    </a:cubicBezTo>
                    <a:cubicBezTo>
                      <a:pt x="8" y="251"/>
                      <a:pt x="3" y="248"/>
                      <a:pt x="1" y="242"/>
                    </a:cubicBezTo>
                    <a:cubicBezTo>
                      <a:pt x="0" y="236"/>
                      <a:pt x="4" y="231"/>
                      <a:pt x="9" y="230"/>
                    </a:cubicBezTo>
                    <a:cubicBezTo>
                      <a:pt x="109" y="209"/>
                      <a:pt x="173" y="112"/>
                      <a:pt x="153" y="13"/>
                    </a:cubicBezTo>
                    <a:cubicBezTo>
                      <a:pt x="152" y="7"/>
                      <a:pt x="155" y="2"/>
                      <a:pt x="161" y="1"/>
                    </a:cubicBezTo>
                    <a:cubicBezTo>
                      <a:pt x="161" y="0"/>
                      <a:pt x="162" y="0"/>
                      <a:pt x="162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Freeform: Shape 110"/>
              <p:cNvSpPr>
                <a:spLocks/>
              </p:cNvSpPr>
              <p:nvPr/>
            </p:nvSpPr>
            <p:spPr bwMode="auto">
              <a:xfrm>
                <a:off x="11244041" y="4112803"/>
                <a:ext cx="288750" cy="392056"/>
              </a:xfrm>
              <a:custGeom>
                <a:avLst/>
                <a:gdLst>
                  <a:gd name="T0" fmla="*/ 125 w 144"/>
                  <a:gd name="T1" fmla="*/ 1 h 196"/>
                  <a:gd name="T2" fmla="*/ 136 w 144"/>
                  <a:gd name="T3" fmla="*/ 9 h 196"/>
                  <a:gd name="T4" fmla="*/ 113 w 144"/>
                  <a:gd name="T5" fmla="*/ 127 h 196"/>
                  <a:gd name="T6" fmla="*/ 13 w 144"/>
                  <a:gd name="T7" fmla="*/ 195 h 196"/>
                  <a:gd name="T8" fmla="*/ 1 w 144"/>
                  <a:gd name="T9" fmla="*/ 187 h 196"/>
                  <a:gd name="T10" fmla="*/ 9 w 144"/>
                  <a:gd name="T11" fmla="*/ 175 h 196"/>
                  <a:gd name="T12" fmla="*/ 96 w 144"/>
                  <a:gd name="T13" fmla="*/ 116 h 196"/>
                  <a:gd name="T14" fmla="*/ 116 w 144"/>
                  <a:gd name="T15" fmla="*/ 13 h 196"/>
                  <a:gd name="T16" fmla="*/ 124 w 144"/>
                  <a:gd name="T17" fmla="*/ 1 h 196"/>
                  <a:gd name="T18" fmla="*/ 125 w 144"/>
                  <a:gd name="T19" fmla="*/ 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96">
                    <a:moveTo>
                      <a:pt x="125" y="1"/>
                    </a:moveTo>
                    <a:cubicBezTo>
                      <a:pt x="130" y="0"/>
                      <a:pt x="135" y="4"/>
                      <a:pt x="136" y="9"/>
                    </a:cubicBezTo>
                    <a:cubicBezTo>
                      <a:pt x="144" y="50"/>
                      <a:pt x="136" y="92"/>
                      <a:pt x="113" y="127"/>
                    </a:cubicBezTo>
                    <a:cubicBezTo>
                      <a:pt x="90" y="162"/>
                      <a:pt x="54" y="186"/>
                      <a:pt x="13" y="195"/>
                    </a:cubicBezTo>
                    <a:cubicBezTo>
                      <a:pt x="8" y="196"/>
                      <a:pt x="2" y="192"/>
                      <a:pt x="1" y="187"/>
                    </a:cubicBezTo>
                    <a:cubicBezTo>
                      <a:pt x="0" y="181"/>
                      <a:pt x="3" y="176"/>
                      <a:pt x="9" y="175"/>
                    </a:cubicBezTo>
                    <a:cubicBezTo>
                      <a:pt x="45" y="167"/>
                      <a:pt x="76" y="146"/>
                      <a:pt x="96" y="116"/>
                    </a:cubicBezTo>
                    <a:cubicBezTo>
                      <a:pt x="116" y="85"/>
                      <a:pt x="123" y="49"/>
                      <a:pt x="116" y="13"/>
                    </a:cubicBezTo>
                    <a:cubicBezTo>
                      <a:pt x="114" y="8"/>
                      <a:pt x="118" y="2"/>
                      <a:pt x="124" y="1"/>
                    </a:cubicBezTo>
                    <a:cubicBezTo>
                      <a:pt x="124" y="1"/>
                      <a:pt x="125" y="1"/>
                      <a:pt x="125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Freeform: Shape 111"/>
              <p:cNvSpPr>
                <a:spLocks/>
              </p:cNvSpPr>
              <p:nvPr/>
            </p:nvSpPr>
            <p:spPr bwMode="auto">
              <a:xfrm>
                <a:off x="11223718" y="4132278"/>
                <a:ext cx="218468" cy="274355"/>
              </a:xfrm>
              <a:custGeom>
                <a:avLst/>
                <a:gdLst>
                  <a:gd name="T0" fmla="*/ 86 w 109"/>
                  <a:gd name="T1" fmla="*/ 1 h 137"/>
                  <a:gd name="T2" fmla="*/ 97 w 109"/>
                  <a:gd name="T3" fmla="*/ 9 h 137"/>
                  <a:gd name="T4" fmla="*/ 13 w 109"/>
                  <a:gd name="T5" fmla="*/ 136 h 137"/>
                  <a:gd name="T6" fmla="*/ 1 w 109"/>
                  <a:gd name="T7" fmla="*/ 128 h 137"/>
                  <a:gd name="T8" fmla="*/ 9 w 109"/>
                  <a:gd name="T9" fmla="*/ 116 h 137"/>
                  <a:gd name="T10" fmla="*/ 77 w 109"/>
                  <a:gd name="T11" fmla="*/ 13 h 137"/>
                  <a:gd name="T12" fmla="*/ 85 w 109"/>
                  <a:gd name="T13" fmla="*/ 1 h 137"/>
                  <a:gd name="T14" fmla="*/ 86 w 109"/>
                  <a:gd name="T15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7">
                    <a:moveTo>
                      <a:pt x="86" y="1"/>
                    </a:moveTo>
                    <a:cubicBezTo>
                      <a:pt x="91" y="0"/>
                      <a:pt x="96" y="4"/>
                      <a:pt x="97" y="9"/>
                    </a:cubicBezTo>
                    <a:cubicBezTo>
                      <a:pt x="109" y="67"/>
                      <a:pt x="71" y="124"/>
                      <a:pt x="13" y="136"/>
                    </a:cubicBezTo>
                    <a:cubicBezTo>
                      <a:pt x="8" y="137"/>
                      <a:pt x="2" y="134"/>
                      <a:pt x="1" y="128"/>
                    </a:cubicBezTo>
                    <a:cubicBezTo>
                      <a:pt x="0" y="122"/>
                      <a:pt x="3" y="117"/>
                      <a:pt x="9" y="116"/>
                    </a:cubicBezTo>
                    <a:cubicBezTo>
                      <a:pt x="56" y="106"/>
                      <a:pt x="86" y="60"/>
                      <a:pt x="77" y="13"/>
                    </a:cubicBezTo>
                    <a:cubicBezTo>
                      <a:pt x="75" y="8"/>
                      <a:pt x="79" y="2"/>
                      <a:pt x="85" y="1"/>
                    </a:cubicBezTo>
                    <a:cubicBezTo>
                      <a:pt x="85" y="1"/>
                      <a:pt x="86" y="1"/>
                      <a:pt x="8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Freeform: Shape 112"/>
              <p:cNvSpPr>
                <a:spLocks/>
              </p:cNvSpPr>
              <p:nvPr/>
            </p:nvSpPr>
            <p:spPr bwMode="auto">
              <a:xfrm>
                <a:off x="11198315" y="4152601"/>
                <a:ext cx="132097" cy="168508"/>
              </a:xfrm>
              <a:custGeom>
                <a:avLst/>
                <a:gdLst>
                  <a:gd name="T0" fmla="*/ 52 w 66"/>
                  <a:gd name="T1" fmla="*/ 1 h 84"/>
                  <a:gd name="T2" fmla="*/ 62 w 66"/>
                  <a:gd name="T3" fmla="*/ 9 h 84"/>
                  <a:gd name="T4" fmla="*/ 53 w 66"/>
                  <a:gd name="T5" fmla="*/ 56 h 84"/>
                  <a:gd name="T6" fmla="*/ 14 w 66"/>
                  <a:gd name="T7" fmla="*/ 82 h 84"/>
                  <a:gd name="T8" fmla="*/ 2 w 66"/>
                  <a:gd name="T9" fmla="*/ 74 h 84"/>
                  <a:gd name="T10" fmla="*/ 10 w 66"/>
                  <a:gd name="T11" fmla="*/ 62 h 84"/>
                  <a:gd name="T12" fmla="*/ 36 w 66"/>
                  <a:gd name="T13" fmla="*/ 44 h 84"/>
                  <a:gd name="T14" fmla="*/ 42 w 66"/>
                  <a:gd name="T15" fmla="*/ 13 h 84"/>
                  <a:gd name="T16" fmla="*/ 50 w 66"/>
                  <a:gd name="T17" fmla="*/ 1 h 84"/>
                  <a:gd name="T18" fmla="*/ 52 w 66"/>
                  <a:gd name="T1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4">
                    <a:moveTo>
                      <a:pt x="52" y="1"/>
                    </a:moveTo>
                    <a:cubicBezTo>
                      <a:pt x="57" y="0"/>
                      <a:pt x="61" y="4"/>
                      <a:pt x="62" y="9"/>
                    </a:cubicBezTo>
                    <a:cubicBezTo>
                      <a:pt x="66" y="25"/>
                      <a:pt x="63" y="42"/>
                      <a:pt x="53" y="56"/>
                    </a:cubicBezTo>
                    <a:cubicBezTo>
                      <a:pt x="44" y="70"/>
                      <a:pt x="30" y="79"/>
                      <a:pt x="14" y="82"/>
                    </a:cubicBezTo>
                    <a:cubicBezTo>
                      <a:pt x="8" y="84"/>
                      <a:pt x="3" y="80"/>
                      <a:pt x="2" y="74"/>
                    </a:cubicBezTo>
                    <a:cubicBezTo>
                      <a:pt x="0" y="69"/>
                      <a:pt x="4" y="63"/>
                      <a:pt x="10" y="62"/>
                    </a:cubicBezTo>
                    <a:cubicBezTo>
                      <a:pt x="20" y="60"/>
                      <a:pt x="30" y="54"/>
                      <a:pt x="36" y="44"/>
                    </a:cubicBezTo>
                    <a:cubicBezTo>
                      <a:pt x="42" y="35"/>
                      <a:pt x="44" y="24"/>
                      <a:pt x="42" y="13"/>
                    </a:cubicBezTo>
                    <a:cubicBezTo>
                      <a:pt x="41" y="7"/>
                      <a:pt x="45" y="2"/>
                      <a:pt x="50" y="1"/>
                    </a:cubicBezTo>
                    <a:cubicBezTo>
                      <a:pt x="51" y="1"/>
                      <a:pt x="51" y="1"/>
                      <a:pt x="5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Freeform: Shape 113"/>
              <p:cNvSpPr>
                <a:spLocks/>
              </p:cNvSpPr>
              <p:nvPr/>
            </p:nvSpPr>
            <p:spPr bwMode="auto">
              <a:xfrm>
                <a:off x="11182226" y="4168690"/>
                <a:ext cx="49960" cy="51653"/>
              </a:xfrm>
              <a:custGeom>
                <a:avLst/>
                <a:gdLst>
                  <a:gd name="T0" fmla="*/ 24 w 25"/>
                  <a:gd name="T1" fmla="*/ 10 h 26"/>
                  <a:gd name="T2" fmla="*/ 15 w 25"/>
                  <a:gd name="T3" fmla="*/ 24 h 26"/>
                  <a:gd name="T4" fmla="*/ 1 w 25"/>
                  <a:gd name="T5" fmla="*/ 15 h 26"/>
                  <a:gd name="T6" fmla="*/ 10 w 25"/>
                  <a:gd name="T7" fmla="*/ 1 h 26"/>
                  <a:gd name="T8" fmla="*/ 24 w 25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0"/>
                    </a:moveTo>
                    <a:cubicBezTo>
                      <a:pt x="25" y="17"/>
                      <a:pt x="21" y="23"/>
                      <a:pt x="15" y="24"/>
                    </a:cubicBezTo>
                    <a:cubicBezTo>
                      <a:pt x="9" y="26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7" y="0"/>
                      <a:pt x="23" y="4"/>
                      <a:pt x="24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1775666" y="2289848"/>
              <a:ext cx="2652903" cy="2653635"/>
              <a:chOff x="7777349" y="2243126"/>
              <a:chExt cx="3072095" cy="3072943"/>
            </a:xfrm>
          </p:grpSpPr>
          <p:sp>
            <p:nvSpPr>
              <p:cNvPr id="40" name="Oval 15"/>
              <p:cNvSpPr>
                <a:spLocks/>
              </p:cNvSpPr>
              <p:nvPr/>
            </p:nvSpPr>
            <p:spPr bwMode="auto">
              <a:xfrm>
                <a:off x="7777349" y="2243126"/>
                <a:ext cx="3072095" cy="307294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7859486" y="2325263"/>
                <a:ext cx="2907821" cy="2908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7"/>
              <p:cNvSpPr>
                <a:spLocks/>
              </p:cNvSpPr>
              <p:nvPr/>
            </p:nvSpPr>
            <p:spPr bwMode="auto">
              <a:xfrm>
                <a:off x="8095736" y="2562360"/>
                <a:ext cx="2435321" cy="243532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8"/>
              <p:cNvSpPr>
                <a:spLocks/>
              </p:cNvSpPr>
              <p:nvPr/>
            </p:nvSpPr>
            <p:spPr bwMode="auto">
              <a:xfrm>
                <a:off x="8255776" y="2722400"/>
                <a:ext cx="2115241" cy="21152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Oval 19"/>
              <p:cNvSpPr>
                <a:spLocks/>
              </p:cNvSpPr>
              <p:nvPr/>
            </p:nvSpPr>
            <p:spPr bwMode="auto">
              <a:xfrm>
                <a:off x="8502187" y="2968811"/>
                <a:ext cx="1619878" cy="162241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20"/>
              <p:cNvSpPr>
                <a:spLocks/>
              </p:cNvSpPr>
              <p:nvPr/>
            </p:nvSpPr>
            <p:spPr bwMode="auto">
              <a:xfrm>
                <a:off x="8663921" y="3130545"/>
                <a:ext cx="1298104" cy="129810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21"/>
              <p:cNvSpPr>
                <a:spLocks/>
              </p:cNvSpPr>
              <p:nvPr/>
            </p:nvSpPr>
            <p:spPr bwMode="auto">
              <a:xfrm>
                <a:off x="9147429" y="3613206"/>
                <a:ext cx="331935" cy="332782"/>
              </a:xfrm>
              <a:prstGeom prst="ellipse">
                <a:avLst/>
              </a:prstGeom>
              <a:solidFill>
                <a:srgbClr val="D8574A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1208232" y="1750200"/>
              <a:ext cx="1912898" cy="1897542"/>
              <a:chOff x="7120252" y="1618207"/>
              <a:chExt cx="2215160" cy="2197378"/>
            </a:xfrm>
          </p:grpSpPr>
          <p:sp>
            <p:nvSpPr>
              <p:cNvPr id="32" name="Freeform: Shape 7"/>
              <p:cNvSpPr>
                <a:spLocks/>
              </p:cNvSpPr>
              <p:nvPr/>
            </p:nvSpPr>
            <p:spPr bwMode="auto">
              <a:xfrm>
                <a:off x="7729083" y="2227884"/>
                <a:ext cx="1153306" cy="1141451"/>
              </a:xfrm>
              <a:custGeom>
                <a:avLst/>
                <a:gdLst>
                  <a:gd name="T0" fmla="*/ 575 w 576"/>
                  <a:gd name="T1" fmla="*/ 518 h 570"/>
                  <a:gd name="T2" fmla="*/ 576 w 576"/>
                  <a:gd name="T3" fmla="*/ 518 h 570"/>
                  <a:gd name="T4" fmla="*/ 52 w 576"/>
                  <a:gd name="T5" fmla="*/ 0 h 570"/>
                  <a:gd name="T6" fmla="*/ 37 w 576"/>
                  <a:gd name="T7" fmla="*/ 37 h 570"/>
                  <a:gd name="T8" fmla="*/ 0 w 576"/>
                  <a:gd name="T9" fmla="*/ 52 h 570"/>
                  <a:gd name="T10" fmla="*/ 524 w 576"/>
                  <a:gd name="T11" fmla="*/ 570 h 570"/>
                  <a:gd name="T12" fmla="*/ 525 w 576"/>
                  <a:gd name="T13" fmla="*/ 569 h 570"/>
                  <a:gd name="T14" fmla="*/ 575 w 576"/>
                  <a:gd name="T15" fmla="*/ 518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6" h="570">
                    <a:moveTo>
                      <a:pt x="575" y="518"/>
                    </a:moveTo>
                    <a:cubicBezTo>
                      <a:pt x="576" y="518"/>
                      <a:pt x="576" y="518"/>
                      <a:pt x="576" y="51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7" y="12"/>
                      <a:pt x="42" y="24"/>
                      <a:pt x="37" y="37"/>
                    </a:cubicBezTo>
                    <a:cubicBezTo>
                      <a:pt x="24" y="42"/>
                      <a:pt x="12" y="47"/>
                      <a:pt x="0" y="52"/>
                    </a:cubicBezTo>
                    <a:cubicBezTo>
                      <a:pt x="524" y="570"/>
                      <a:pt x="524" y="570"/>
                      <a:pt x="524" y="570"/>
                    </a:cubicBezTo>
                    <a:cubicBezTo>
                      <a:pt x="525" y="569"/>
                      <a:pt x="525" y="569"/>
                      <a:pt x="525" y="569"/>
                    </a:cubicBezTo>
                    <a:lnTo>
                      <a:pt x="575" y="5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8"/>
              <p:cNvSpPr>
                <a:spLocks/>
              </p:cNvSpPr>
              <p:nvPr/>
            </p:nvSpPr>
            <p:spPr bwMode="auto">
              <a:xfrm>
                <a:off x="8936582" y="3420988"/>
                <a:ext cx="398830" cy="394597"/>
              </a:xfrm>
              <a:custGeom>
                <a:avLst/>
                <a:gdLst>
                  <a:gd name="T0" fmla="*/ 199 w 199"/>
                  <a:gd name="T1" fmla="*/ 197 h 197"/>
                  <a:gd name="T2" fmla="*/ 59 w 199"/>
                  <a:gd name="T3" fmla="*/ 0 h 197"/>
                  <a:gd name="T4" fmla="*/ 58 w 199"/>
                  <a:gd name="T5" fmla="*/ 0 h 197"/>
                  <a:gd name="T6" fmla="*/ 55 w 199"/>
                  <a:gd name="T7" fmla="*/ 4 h 197"/>
                  <a:gd name="T8" fmla="*/ 5 w 199"/>
                  <a:gd name="T9" fmla="*/ 55 h 197"/>
                  <a:gd name="T10" fmla="*/ 0 w 199"/>
                  <a:gd name="T11" fmla="*/ 58 h 197"/>
                  <a:gd name="T12" fmla="*/ 1 w 199"/>
                  <a:gd name="T13" fmla="*/ 59 h 197"/>
                  <a:gd name="T14" fmla="*/ 199 w 199"/>
                  <a:gd name="T1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97">
                    <a:moveTo>
                      <a:pt x="199" y="197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8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7"/>
                      <a:pt x="0" y="58"/>
                    </a:cubicBezTo>
                    <a:cubicBezTo>
                      <a:pt x="1" y="58"/>
                      <a:pt x="1" y="59"/>
                      <a:pt x="1" y="59"/>
                    </a:cubicBezTo>
                    <a:lnTo>
                      <a:pt x="199" y="1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9"/>
              <p:cNvSpPr>
                <a:spLocks/>
              </p:cNvSpPr>
              <p:nvPr/>
            </p:nvSpPr>
            <p:spPr bwMode="auto">
              <a:xfrm>
                <a:off x="8892550" y="3375263"/>
                <a:ext cx="164274" cy="165968"/>
              </a:xfrm>
              <a:custGeom>
                <a:avLst/>
                <a:gdLst>
                  <a:gd name="T0" fmla="*/ 77 w 82"/>
                  <a:gd name="T1" fmla="*/ 27 h 83"/>
                  <a:gd name="T2" fmla="*/ 80 w 82"/>
                  <a:gd name="T3" fmla="*/ 23 h 83"/>
                  <a:gd name="T4" fmla="*/ 77 w 82"/>
                  <a:gd name="T5" fmla="*/ 7 h 83"/>
                  <a:gd name="T6" fmla="*/ 75 w 82"/>
                  <a:gd name="T7" fmla="*/ 6 h 83"/>
                  <a:gd name="T8" fmla="*/ 55 w 82"/>
                  <a:gd name="T9" fmla="*/ 6 h 83"/>
                  <a:gd name="T10" fmla="*/ 5 w 82"/>
                  <a:gd name="T11" fmla="*/ 57 h 83"/>
                  <a:gd name="T12" fmla="*/ 5 w 82"/>
                  <a:gd name="T13" fmla="*/ 77 h 83"/>
                  <a:gd name="T14" fmla="*/ 7 w 82"/>
                  <a:gd name="T15" fmla="*/ 78 h 83"/>
                  <a:gd name="T16" fmla="*/ 22 w 82"/>
                  <a:gd name="T17" fmla="*/ 81 h 83"/>
                  <a:gd name="T18" fmla="*/ 27 w 82"/>
                  <a:gd name="T19" fmla="*/ 78 h 83"/>
                  <a:gd name="T20" fmla="*/ 77 w 82"/>
                  <a:gd name="T21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3">
                    <a:moveTo>
                      <a:pt x="77" y="27"/>
                    </a:moveTo>
                    <a:cubicBezTo>
                      <a:pt x="78" y="26"/>
                      <a:pt x="79" y="25"/>
                      <a:pt x="80" y="23"/>
                    </a:cubicBezTo>
                    <a:cubicBezTo>
                      <a:pt x="82" y="18"/>
                      <a:pt x="81" y="12"/>
                      <a:pt x="77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0" y="0"/>
                      <a:pt x="61" y="1"/>
                      <a:pt x="55" y="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0" y="71"/>
                      <a:pt x="5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1" y="82"/>
                      <a:pt x="17" y="83"/>
                      <a:pt x="22" y="81"/>
                    </a:cubicBezTo>
                    <a:cubicBezTo>
                      <a:pt x="24" y="80"/>
                      <a:pt x="25" y="79"/>
                      <a:pt x="27" y="78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0"/>
              <p:cNvSpPr>
                <a:spLocks/>
              </p:cNvSpPr>
              <p:nvPr/>
            </p:nvSpPr>
            <p:spPr bwMode="auto">
              <a:xfrm>
                <a:off x="8850211" y="3335464"/>
                <a:ext cx="164274" cy="164274"/>
              </a:xfrm>
              <a:custGeom>
                <a:avLst/>
                <a:gdLst>
                  <a:gd name="T0" fmla="*/ 76 w 82"/>
                  <a:gd name="T1" fmla="*/ 6 h 82"/>
                  <a:gd name="T2" fmla="*/ 75 w 82"/>
                  <a:gd name="T3" fmla="*/ 5 h 82"/>
                  <a:gd name="T4" fmla="*/ 62 w 82"/>
                  <a:gd name="T5" fmla="*/ 1 h 82"/>
                  <a:gd name="T6" fmla="*/ 58 w 82"/>
                  <a:gd name="T7" fmla="*/ 8 h 82"/>
                  <a:gd name="T8" fmla="*/ 8 w 82"/>
                  <a:gd name="T9" fmla="*/ 58 h 82"/>
                  <a:gd name="T10" fmla="*/ 1 w 82"/>
                  <a:gd name="T11" fmla="*/ 62 h 82"/>
                  <a:gd name="T12" fmla="*/ 5 w 82"/>
                  <a:gd name="T13" fmla="*/ 75 h 82"/>
                  <a:gd name="T14" fmla="*/ 6 w 82"/>
                  <a:gd name="T15" fmla="*/ 77 h 82"/>
                  <a:gd name="T16" fmla="*/ 26 w 82"/>
                  <a:gd name="T17" fmla="*/ 77 h 82"/>
                  <a:gd name="T18" fmla="*/ 76 w 82"/>
                  <a:gd name="T19" fmla="*/ 26 h 82"/>
                  <a:gd name="T20" fmla="*/ 76 w 82"/>
                  <a:gd name="T21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6" y="6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1" y="1"/>
                      <a:pt x="66" y="0"/>
                      <a:pt x="62" y="1"/>
                    </a:cubicBezTo>
                    <a:cubicBezTo>
                      <a:pt x="61" y="4"/>
                      <a:pt x="60" y="6"/>
                      <a:pt x="58" y="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6" y="60"/>
                      <a:pt x="3" y="62"/>
                      <a:pt x="1" y="62"/>
                    </a:cubicBezTo>
                    <a:cubicBezTo>
                      <a:pt x="0" y="67"/>
                      <a:pt x="1" y="72"/>
                      <a:pt x="5" y="75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2" y="82"/>
                      <a:pt x="21" y="82"/>
                      <a:pt x="26" y="7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82" y="21"/>
                      <a:pt x="82" y="12"/>
                      <a:pt x="76" y="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1"/>
              <p:cNvSpPr>
                <a:spLocks/>
              </p:cNvSpPr>
              <p:nvPr/>
            </p:nvSpPr>
            <p:spPr bwMode="auto">
              <a:xfrm>
                <a:off x="8812953" y="3297359"/>
                <a:ext cx="163427" cy="164274"/>
              </a:xfrm>
              <a:custGeom>
                <a:avLst/>
                <a:gdLst>
                  <a:gd name="T0" fmla="*/ 77 w 82"/>
                  <a:gd name="T1" fmla="*/ 27 h 82"/>
                  <a:gd name="T2" fmla="*/ 81 w 82"/>
                  <a:gd name="T3" fmla="*/ 20 h 82"/>
                  <a:gd name="T4" fmla="*/ 77 w 82"/>
                  <a:gd name="T5" fmla="*/ 7 h 82"/>
                  <a:gd name="T6" fmla="*/ 75 w 82"/>
                  <a:gd name="T7" fmla="*/ 5 h 82"/>
                  <a:gd name="T8" fmla="*/ 55 w 82"/>
                  <a:gd name="T9" fmla="*/ 6 h 82"/>
                  <a:gd name="T10" fmla="*/ 5 w 82"/>
                  <a:gd name="T11" fmla="*/ 56 h 82"/>
                  <a:gd name="T12" fmla="*/ 5 w 82"/>
                  <a:gd name="T13" fmla="*/ 76 h 82"/>
                  <a:gd name="T14" fmla="*/ 7 w 82"/>
                  <a:gd name="T15" fmla="*/ 78 h 82"/>
                  <a:gd name="T16" fmla="*/ 20 w 82"/>
                  <a:gd name="T17" fmla="*/ 81 h 82"/>
                  <a:gd name="T18" fmla="*/ 27 w 82"/>
                  <a:gd name="T19" fmla="*/ 77 h 82"/>
                  <a:gd name="T20" fmla="*/ 77 w 82"/>
                  <a:gd name="T21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7" y="27"/>
                    </a:moveTo>
                    <a:cubicBezTo>
                      <a:pt x="79" y="25"/>
                      <a:pt x="80" y="23"/>
                      <a:pt x="81" y="20"/>
                    </a:cubicBezTo>
                    <a:cubicBezTo>
                      <a:pt x="82" y="15"/>
                      <a:pt x="80" y="11"/>
                      <a:pt x="77" y="7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0" y="0"/>
                      <a:pt x="61" y="0"/>
                      <a:pt x="55" y="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0" y="62"/>
                      <a:pt x="0" y="71"/>
                      <a:pt x="5" y="76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0" y="81"/>
                      <a:pt x="15" y="82"/>
                      <a:pt x="20" y="81"/>
                    </a:cubicBezTo>
                    <a:cubicBezTo>
                      <a:pt x="22" y="81"/>
                      <a:pt x="25" y="79"/>
                      <a:pt x="27" y="77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2"/>
              <p:cNvSpPr>
                <a:spLocks/>
              </p:cNvSpPr>
              <p:nvPr/>
            </p:nvSpPr>
            <p:spPr bwMode="auto">
              <a:xfrm>
                <a:off x="8768074" y="3255021"/>
                <a:ext cx="166814" cy="165968"/>
              </a:xfrm>
              <a:custGeom>
                <a:avLst/>
                <a:gdLst>
                  <a:gd name="T0" fmla="*/ 77 w 83"/>
                  <a:gd name="T1" fmla="*/ 7 h 83"/>
                  <a:gd name="T2" fmla="*/ 76 w 83"/>
                  <a:gd name="T3" fmla="*/ 5 h 83"/>
                  <a:gd name="T4" fmla="*/ 57 w 83"/>
                  <a:gd name="T5" fmla="*/ 5 h 83"/>
                  <a:gd name="T6" fmla="*/ 56 w 83"/>
                  <a:gd name="T7" fmla="*/ 5 h 83"/>
                  <a:gd name="T8" fmla="*/ 6 w 83"/>
                  <a:gd name="T9" fmla="*/ 56 h 83"/>
                  <a:gd name="T10" fmla="*/ 5 w 83"/>
                  <a:gd name="T11" fmla="*/ 57 h 83"/>
                  <a:gd name="T12" fmla="*/ 6 w 83"/>
                  <a:gd name="T13" fmla="*/ 76 h 83"/>
                  <a:gd name="T14" fmla="*/ 7 w 83"/>
                  <a:gd name="T15" fmla="*/ 77 h 83"/>
                  <a:gd name="T16" fmla="*/ 27 w 83"/>
                  <a:gd name="T17" fmla="*/ 77 h 83"/>
                  <a:gd name="T18" fmla="*/ 77 w 83"/>
                  <a:gd name="T19" fmla="*/ 27 h 83"/>
                  <a:gd name="T20" fmla="*/ 77 w 83"/>
                  <a:gd name="T21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83">
                    <a:moveTo>
                      <a:pt x="77" y="7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0" y="0"/>
                      <a:pt x="62" y="0"/>
                      <a:pt x="57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1" y="71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3" y="83"/>
                      <a:pt x="22" y="83"/>
                      <a:pt x="27" y="7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83" y="21"/>
                      <a:pt x="83" y="12"/>
                      <a:pt x="77" y="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3"/>
              <p:cNvSpPr>
                <a:spLocks/>
              </p:cNvSpPr>
              <p:nvPr/>
            </p:nvSpPr>
            <p:spPr bwMode="auto">
              <a:xfrm>
                <a:off x="7120252" y="1830747"/>
                <a:ext cx="682500" cy="709597"/>
              </a:xfrm>
              <a:custGeom>
                <a:avLst/>
                <a:gdLst>
                  <a:gd name="T0" fmla="*/ 222 w 341"/>
                  <a:gd name="T1" fmla="*/ 117 h 354"/>
                  <a:gd name="T2" fmla="*/ 27 w 341"/>
                  <a:gd name="T3" fmla="*/ 120 h 354"/>
                  <a:gd name="T4" fmla="*/ 304 w 341"/>
                  <a:gd name="T5" fmla="*/ 250 h 354"/>
                  <a:gd name="T6" fmla="*/ 341 w 341"/>
                  <a:gd name="T7" fmla="*/ 235 h 354"/>
                  <a:gd name="T8" fmla="*/ 222 w 341"/>
                  <a:gd name="T9" fmla="*/ 117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54">
                    <a:moveTo>
                      <a:pt x="222" y="117"/>
                    </a:moveTo>
                    <a:cubicBezTo>
                      <a:pt x="96" y="0"/>
                      <a:pt x="56" y="8"/>
                      <a:pt x="27" y="120"/>
                    </a:cubicBezTo>
                    <a:cubicBezTo>
                      <a:pt x="0" y="220"/>
                      <a:pt x="38" y="354"/>
                      <a:pt x="304" y="250"/>
                    </a:cubicBezTo>
                    <a:cubicBezTo>
                      <a:pt x="316" y="245"/>
                      <a:pt x="328" y="240"/>
                      <a:pt x="341" y="235"/>
                    </a:cubicBezTo>
                    <a:cubicBezTo>
                      <a:pt x="293" y="188"/>
                      <a:pt x="253" y="149"/>
                      <a:pt x="222" y="11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4"/>
              <p:cNvSpPr>
                <a:spLocks/>
              </p:cNvSpPr>
              <p:nvPr/>
            </p:nvSpPr>
            <p:spPr bwMode="auto">
              <a:xfrm>
                <a:off x="7322631" y="1618207"/>
                <a:ext cx="712984" cy="683347"/>
              </a:xfrm>
              <a:custGeom>
                <a:avLst/>
                <a:gdLst>
                  <a:gd name="T0" fmla="*/ 240 w 356"/>
                  <a:gd name="T1" fmla="*/ 341 h 341"/>
                  <a:gd name="T2" fmla="*/ 255 w 356"/>
                  <a:gd name="T3" fmla="*/ 304 h 341"/>
                  <a:gd name="T4" fmla="*/ 122 w 356"/>
                  <a:gd name="T5" fmla="*/ 27 h 341"/>
                  <a:gd name="T6" fmla="*/ 121 w 356"/>
                  <a:gd name="T7" fmla="*/ 223 h 341"/>
                  <a:gd name="T8" fmla="*/ 240 w 356"/>
                  <a:gd name="T9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41">
                    <a:moveTo>
                      <a:pt x="240" y="341"/>
                    </a:moveTo>
                    <a:cubicBezTo>
                      <a:pt x="245" y="328"/>
                      <a:pt x="250" y="316"/>
                      <a:pt x="255" y="304"/>
                    </a:cubicBezTo>
                    <a:cubicBezTo>
                      <a:pt x="356" y="36"/>
                      <a:pt x="222" y="0"/>
                      <a:pt x="122" y="27"/>
                    </a:cubicBezTo>
                    <a:cubicBezTo>
                      <a:pt x="10" y="59"/>
                      <a:pt x="0" y="94"/>
                      <a:pt x="121" y="223"/>
                    </a:cubicBezTo>
                    <a:cubicBezTo>
                      <a:pt x="152" y="255"/>
                      <a:pt x="192" y="294"/>
                      <a:pt x="240" y="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152" name="文本框 151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986303" y="2216473"/>
            <a:ext cx="3024188" cy="1428418"/>
            <a:chOff x="874713" y="3325188"/>
            <a:chExt cx="3024188" cy="1428418"/>
          </a:xfrm>
        </p:grpSpPr>
        <p:sp>
          <p:nvSpPr>
            <p:cNvPr id="158" name="矩形 157"/>
            <p:cNvSpPr/>
            <p:nvPr/>
          </p:nvSpPr>
          <p:spPr>
            <a:xfrm>
              <a:off x="874713" y="3802063"/>
              <a:ext cx="3024188" cy="9515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986303" y="4132262"/>
            <a:ext cx="3024188" cy="1428418"/>
            <a:chOff x="874713" y="3325188"/>
            <a:chExt cx="3024188" cy="1428418"/>
          </a:xfrm>
        </p:grpSpPr>
        <p:sp>
          <p:nvSpPr>
            <p:cNvPr id="161" name="矩形 160"/>
            <p:cNvSpPr/>
            <p:nvPr/>
          </p:nvSpPr>
          <p:spPr>
            <a:xfrm>
              <a:off x="874713" y="3802063"/>
              <a:ext cx="3024188" cy="9515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8267700" y="2216473"/>
            <a:ext cx="3024188" cy="1428418"/>
            <a:chOff x="874713" y="3325188"/>
            <a:chExt cx="3024188" cy="1428418"/>
          </a:xfrm>
        </p:grpSpPr>
        <p:sp>
          <p:nvSpPr>
            <p:cNvPr id="164" name="矩形 163"/>
            <p:cNvSpPr/>
            <p:nvPr/>
          </p:nvSpPr>
          <p:spPr>
            <a:xfrm>
              <a:off x="874713" y="3802063"/>
              <a:ext cx="3024188" cy="9515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165" name="矩形 164"/>
            <p:cNvSpPr/>
            <p:nvPr/>
          </p:nvSpPr>
          <p:spPr>
            <a:xfrm>
              <a:off x="1656927" y="3325188"/>
              <a:ext cx="22419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166" name="组合 165"/>
          <p:cNvGrpSpPr/>
          <p:nvPr/>
        </p:nvGrpSpPr>
        <p:grpSpPr>
          <a:xfrm>
            <a:off x="8267700" y="4132262"/>
            <a:ext cx="3024188" cy="1428418"/>
            <a:chOff x="874713" y="3325188"/>
            <a:chExt cx="3024188" cy="1428418"/>
          </a:xfrm>
        </p:grpSpPr>
        <p:sp>
          <p:nvSpPr>
            <p:cNvPr id="167" name="矩形 166"/>
            <p:cNvSpPr/>
            <p:nvPr/>
          </p:nvSpPr>
          <p:spPr>
            <a:xfrm>
              <a:off x="874713" y="3802063"/>
              <a:ext cx="3024188" cy="9515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/>
                <a:t>Users can make presentations on a projector or computer or they can use presentations</a:t>
              </a:r>
              <a:endParaRPr lang="zh-CN" altLang="en-US" sz="160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656927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10783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3a40b83b-a3c5-4a37-b59f-270202b9280b"/>
          <p:cNvGrpSpPr>
            <a:grpSpLocks noChangeAspect="1"/>
          </p:cNvGrpSpPr>
          <p:nvPr/>
        </p:nvGrpSpPr>
        <p:grpSpPr>
          <a:xfrm>
            <a:off x="1523492" y="1828230"/>
            <a:ext cx="9145711" cy="3922266"/>
            <a:chOff x="1523492" y="1700692"/>
            <a:chExt cx="9145711" cy="3922266"/>
          </a:xfrm>
        </p:grpSpPr>
        <p:sp>
          <p:nvSpPr>
            <p:cNvPr id="4" name="Rectangle 2"/>
            <p:cNvSpPr/>
            <p:nvPr/>
          </p:nvSpPr>
          <p:spPr>
            <a:xfrm>
              <a:off x="6407853" y="1700808"/>
              <a:ext cx="4261350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 3"/>
            <p:cNvSpPr/>
            <p:nvPr/>
          </p:nvSpPr>
          <p:spPr>
            <a:xfrm>
              <a:off x="6660386" y="1700692"/>
              <a:ext cx="829310" cy="922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Rectangle 4"/>
            <p:cNvSpPr/>
            <p:nvPr/>
          </p:nvSpPr>
          <p:spPr>
            <a:xfrm>
              <a:off x="6407853" y="3197700"/>
              <a:ext cx="4261350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 5"/>
            <p:cNvSpPr/>
            <p:nvPr/>
          </p:nvSpPr>
          <p:spPr>
            <a:xfrm>
              <a:off x="6660386" y="3197497"/>
              <a:ext cx="829310" cy="922866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6"/>
            <p:cNvSpPr/>
            <p:nvPr/>
          </p:nvSpPr>
          <p:spPr>
            <a:xfrm>
              <a:off x="6407853" y="4700092"/>
              <a:ext cx="4261350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7"/>
            <p:cNvSpPr/>
            <p:nvPr/>
          </p:nvSpPr>
          <p:spPr>
            <a:xfrm>
              <a:off x="6660386" y="4699976"/>
              <a:ext cx="829310" cy="922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Rectangle 8"/>
            <p:cNvSpPr/>
            <p:nvPr/>
          </p:nvSpPr>
          <p:spPr>
            <a:xfrm flipH="1">
              <a:off x="1523492" y="1700808"/>
              <a:ext cx="4261352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Rectangle 9"/>
            <p:cNvSpPr/>
            <p:nvPr/>
          </p:nvSpPr>
          <p:spPr>
            <a:xfrm flipH="1">
              <a:off x="4703001" y="1700692"/>
              <a:ext cx="829310" cy="92286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0"/>
            <p:cNvSpPr/>
            <p:nvPr/>
          </p:nvSpPr>
          <p:spPr>
            <a:xfrm flipH="1">
              <a:off x="1523492" y="3197700"/>
              <a:ext cx="4261352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 11"/>
            <p:cNvSpPr/>
            <p:nvPr/>
          </p:nvSpPr>
          <p:spPr>
            <a:xfrm flipH="1">
              <a:off x="4703001" y="3197497"/>
              <a:ext cx="829310" cy="922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12"/>
            <p:cNvSpPr/>
            <p:nvPr/>
          </p:nvSpPr>
          <p:spPr>
            <a:xfrm flipH="1">
              <a:off x="1523492" y="4700092"/>
              <a:ext cx="4261352" cy="922866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 13"/>
            <p:cNvSpPr/>
            <p:nvPr/>
          </p:nvSpPr>
          <p:spPr>
            <a:xfrm flipH="1">
              <a:off x="4703001" y="4699976"/>
              <a:ext cx="829310" cy="922866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/>
            <p:cNvSpPr>
              <a:spLocks/>
            </p:cNvSpPr>
            <p:nvPr/>
          </p:nvSpPr>
          <p:spPr bwMode="auto">
            <a:xfrm>
              <a:off x="4882261" y="1923539"/>
              <a:ext cx="509956" cy="509956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8"/>
            <p:cNvSpPr>
              <a:spLocks/>
            </p:cNvSpPr>
            <p:nvPr/>
          </p:nvSpPr>
          <p:spPr bwMode="auto">
            <a:xfrm>
              <a:off x="4862678" y="3403951"/>
              <a:ext cx="509956" cy="509956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59"/>
            <p:cNvSpPr>
              <a:spLocks/>
            </p:cNvSpPr>
            <p:nvPr/>
          </p:nvSpPr>
          <p:spPr bwMode="auto">
            <a:xfrm>
              <a:off x="4867474" y="4906430"/>
              <a:ext cx="509956" cy="509956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60"/>
            <p:cNvSpPr>
              <a:spLocks/>
            </p:cNvSpPr>
            <p:nvPr/>
          </p:nvSpPr>
          <p:spPr bwMode="auto">
            <a:xfrm>
              <a:off x="6820063" y="1876154"/>
              <a:ext cx="509956" cy="509956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61"/>
            <p:cNvSpPr>
              <a:spLocks/>
            </p:cNvSpPr>
            <p:nvPr/>
          </p:nvSpPr>
          <p:spPr bwMode="auto">
            <a:xfrm>
              <a:off x="6814808" y="4891187"/>
              <a:ext cx="527502" cy="527502"/>
            </a:xfrm>
            <a:custGeom>
              <a:avLst/>
              <a:gdLst>
                <a:gd name="T0" fmla="*/ 119 w 236"/>
                <a:gd name="T1" fmla="*/ 123 h 236"/>
                <a:gd name="T2" fmla="*/ 111 w 236"/>
                <a:gd name="T3" fmla="*/ 131 h 236"/>
                <a:gd name="T4" fmla="*/ 115 w 236"/>
                <a:gd name="T5" fmla="*/ 138 h 236"/>
                <a:gd name="T6" fmla="*/ 115 w 236"/>
                <a:gd name="T7" fmla="*/ 150 h 236"/>
                <a:gd name="T8" fmla="*/ 118 w 236"/>
                <a:gd name="T9" fmla="*/ 154 h 236"/>
                <a:gd name="T10" fmla="*/ 119 w 236"/>
                <a:gd name="T11" fmla="*/ 154 h 236"/>
                <a:gd name="T12" fmla="*/ 122 w 236"/>
                <a:gd name="T13" fmla="*/ 150 h 236"/>
                <a:gd name="T14" fmla="*/ 122 w 236"/>
                <a:gd name="T15" fmla="*/ 138 h 236"/>
                <a:gd name="T16" fmla="*/ 126 w 236"/>
                <a:gd name="T17" fmla="*/ 131 h 236"/>
                <a:gd name="T18" fmla="*/ 119 w 236"/>
                <a:gd name="T19" fmla="*/ 123 h 236"/>
                <a:gd name="T20" fmla="*/ 119 w 236"/>
                <a:gd name="T21" fmla="*/ 66 h 236"/>
                <a:gd name="T22" fmla="*/ 100 w 236"/>
                <a:gd name="T23" fmla="*/ 84 h 236"/>
                <a:gd name="T24" fmla="*/ 100 w 236"/>
                <a:gd name="T25" fmla="*/ 102 h 236"/>
                <a:gd name="T26" fmla="*/ 137 w 236"/>
                <a:gd name="T27" fmla="*/ 102 h 236"/>
                <a:gd name="T28" fmla="*/ 137 w 236"/>
                <a:gd name="T29" fmla="*/ 84 h 236"/>
                <a:gd name="T30" fmla="*/ 119 w 236"/>
                <a:gd name="T31" fmla="*/ 66 h 236"/>
                <a:gd name="T32" fmla="*/ 118 w 236"/>
                <a:gd name="T33" fmla="*/ 0 h 236"/>
                <a:gd name="T34" fmla="*/ 0 w 236"/>
                <a:gd name="T35" fmla="*/ 118 h 236"/>
                <a:gd name="T36" fmla="*/ 118 w 236"/>
                <a:gd name="T37" fmla="*/ 236 h 236"/>
                <a:gd name="T38" fmla="*/ 236 w 236"/>
                <a:gd name="T39" fmla="*/ 118 h 236"/>
                <a:gd name="T40" fmla="*/ 118 w 236"/>
                <a:gd name="T41" fmla="*/ 0 h 236"/>
                <a:gd name="T42" fmla="*/ 164 w 236"/>
                <a:gd name="T43" fmla="*/ 161 h 236"/>
                <a:gd name="T44" fmla="*/ 149 w 236"/>
                <a:gd name="T45" fmla="*/ 176 h 236"/>
                <a:gd name="T46" fmla="*/ 88 w 236"/>
                <a:gd name="T47" fmla="*/ 176 h 236"/>
                <a:gd name="T48" fmla="*/ 73 w 236"/>
                <a:gd name="T49" fmla="*/ 161 h 236"/>
                <a:gd name="T50" fmla="*/ 73 w 236"/>
                <a:gd name="T51" fmla="*/ 105 h 236"/>
                <a:gd name="T52" fmla="*/ 76 w 236"/>
                <a:gd name="T53" fmla="*/ 102 h 236"/>
                <a:gd name="T54" fmla="*/ 86 w 236"/>
                <a:gd name="T55" fmla="*/ 102 h 236"/>
                <a:gd name="T56" fmla="*/ 86 w 236"/>
                <a:gd name="T57" fmla="*/ 84 h 236"/>
                <a:gd name="T58" fmla="*/ 118 w 236"/>
                <a:gd name="T59" fmla="*/ 51 h 236"/>
                <a:gd name="T60" fmla="*/ 119 w 236"/>
                <a:gd name="T61" fmla="*/ 51 h 236"/>
                <a:gd name="T62" fmla="*/ 152 w 236"/>
                <a:gd name="T63" fmla="*/ 84 h 236"/>
                <a:gd name="T64" fmla="*/ 152 w 236"/>
                <a:gd name="T65" fmla="*/ 102 h 236"/>
                <a:gd name="T66" fmla="*/ 161 w 236"/>
                <a:gd name="T67" fmla="*/ 102 h 236"/>
                <a:gd name="T68" fmla="*/ 164 w 236"/>
                <a:gd name="T69" fmla="*/ 105 h 236"/>
                <a:gd name="T70" fmla="*/ 164 w 236"/>
                <a:gd name="T71" fmla="*/ 16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6" h="236">
                  <a:moveTo>
                    <a:pt x="119" y="123"/>
                  </a:moveTo>
                  <a:cubicBezTo>
                    <a:pt x="114" y="123"/>
                    <a:pt x="111" y="127"/>
                    <a:pt x="111" y="131"/>
                  </a:cubicBezTo>
                  <a:cubicBezTo>
                    <a:pt x="111" y="134"/>
                    <a:pt x="112" y="136"/>
                    <a:pt x="115" y="138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15" y="152"/>
                    <a:pt x="116" y="154"/>
                    <a:pt x="118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21" y="154"/>
                    <a:pt x="122" y="152"/>
                    <a:pt x="122" y="150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36"/>
                    <a:pt x="126" y="134"/>
                    <a:pt x="126" y="131"/>
                  </a:cubicBezTo>
                  <a:cubicBezTo>
                    <a:pt x="126" y="126"/>
                    <a:pt x="123" y="123"/>
                    <a:pt x="119" y="123"/>
                  </a:cubicBezTo>
                  <a:close/>
                  <a:moveTo>
                    <a:pt x="119" y="66"/>
                  </a:moveTo>
                  <a:cubicBezTo>
                    <a:pt x="108" y="66"/>
                    <a:pt x="100" y="74"/>
                    <a:pt x="100" y="84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84"/>
                    <a:pt x="137" y="84"/>
                    <a:pt x="137" y="84"/>
                  </a:cubicBezTo>
                  <a:cubicBezTo>
                    <a:pt x="137" y="74"/>
                    <a:pt x="129" y="66"/>
                    <a:pt x="119" y="66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64" y="161"/>
                  </a:moveTo>
                  <a:cubicBezTo>
                    <a:pt x="164" y="169"/>
                    <a:pt x="157" y="176"/>
                    <a:pt x="149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0" y="176"/>
                    <a:pt x="73" y="169"/>
                    <a:pt x="73" y="161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3"/>
                    <a:pt x="74" y="102"/>
                    <a:pt x="76" y="102"/>
                  </a:cubicBezTo>
                  <a:cubicBezTo>
                    <a:pt x="86" y="102"/>
                    <a:pt x="86" y="102"/>
                    <a:pt x="86" y="102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66"/>
                    <a:pt x="100" y="52"/>
                    <a:pt x="11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37" y="52"/>
                    <a:pt x="152" y="66"/>
                    <a:pt x="152" y="84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63" y="102"/>
                    <a:pt x="164" y="103"/>
                    <a:pt x="164" y="105"/>
                  </a:cubicBezTo>
                  <a:lnTo>
                    <a:pt x="164" y="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62"/>
            <p:cNvSpPr>
              <a:spLocks/>
            </p:cNvSpPr>
            <p:nvPr/>
          </p:nvSpPr>
          <p:spPr bwMode="auto">
            <a:xfrm>
              <a:off x="6814808" y="3442760"/>
              <a:ext cx="527502" cy="527502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06 w 236"/>
                <a:gd name="T11" fmla="*/ 171 h 236"/>
                <a:gd name="T12" fmla="*/ 54 w 236"/>
                <a:gd name="T13" fmla="*/ 163 h 236"/>
                <a:gd name="T14" fmla="*/ 54 w 236"/>
                <a:gd name="T15" fmla="*/ 121 h 236"/>
                <a:gd name="T16" fmla="*/ 106 w 236"/>
                <a:gd name="T17" fmla="*/ 121 h 236"/>
                <a:gd name="T18" fmla="*/ 106 w 236"/>
                <a:gd name="T19" fmla="*/ 171 h 236"/>
                <a:gd name="T20" fmla="*/ 106 w 236"/>
                <a:gd name="T21" fmla="*/ 114 h 236"/>
                <a:gd name="T22" fmla="*/ 54 w 236"/>
                <a:gd name="T23" fmla="*/ 114 h 236"/>
                <a:gd name="T24" fmla="*/ 54 w 236"/>
                <a:gd name="T25" fmla="*/ 72 h 236"/>
                <a:gd name="T26" fmla="*/ 106 w 236"/>
                <a:gd name="T27" fmla="*/ 64 h 236"/>
                <a:gd name="T28" fmla="*/ 106 w 236"/>
                <a:gd name="T29" fmla="*/ 114 h 236"/>
                <a:gd name="T30" fmla="*/ 182 w 236"/>
                <a:gd name="T31" fmla="*/ 182 h 236"/>
                <a:gd name="T32" fmla="*/ 113 w 236"/>
                <a:gd name="T33" fmla="*/ 172 h 236"/>
                <a:gd name="T34" fmla="*/ 113 w 236"/>
                <a:gd name="T35" fmla="*/ 121 h 236"/>
                <a:gd name="T36" fmla="*/ 182 w 236"/>
                <a:gd name="T37" fmla="*/ 121 h 236"/>
                <a:gd name="T38" fmla="*/ 182 w 236"/>
                <a:gd name="T39" fmla="*/ 182 h 236"/>
                <a:gd name="T40" fmla="*/ 182 w 236"/>
                <a:gd name="T41" fmla="*/ 114 h 236"/>
                <a:gd name="T42" fmla="*/ 113 w 236"/>
                <a:gd name="T43" fmla="*/ 114 h 236"/>
                <a:gd name="T44" fmla="*/ 113 w 236"/>
                <a:gd name="T45" fmla="*/ 63 h 236"/>
                <a:gd name="T46" fmla="*/ 182 w 236"/>
                <a:gd name="T47" fmla="*/ 53 h 236"/>
                <a:gd name="T48" fmla="*/ 182 w 236"/>
                <a:gd name="T49" fmla="*/ 11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06" y="171"/>
                  </a:moveTo>
                  <a:cubicBezTo>
                    <a:pt x="54" y="163"/>
                    <a:pt x="54" y="163"/>
                    <a:pt x="54" y="163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106" y="121"/>
                    <a:pt x="106" y="121"/>
                    <a:pt x="106" y="121"/>
                  </a:cubicBezTo>
                  <a:lnTo>
                    <a:pt x="106" y="171"/>
                  </a:lnTo>
                  <a:close/>
                  <a:moveTo>
                    <a:pt x="106" y="114"/>
                  </a:moveTo>
                  <a:cubicBezTo>
                    <a:pt x="54" y="114"/>
                    <a:pt x="54" y="114"/>
                    <a:pt x="54" y="114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106" y="64"/>
                    <a:pt x="106" y="64"/>
                    <a:pt x="106" y="64"/>
                  </a:cubicBezTo>
                  <a:lnTo>
                    <a:pt x="106" y="114"/>
                  </a:lnTo>
                  <a:close/>
                  <a:moveTo>
                    <a:pt x="182" y="182"/>
                  </a:moveTo>
                  <a:cubicBezTo>
                    <a:pt x="113" y="172"/>
                    <a:pt x="113" y="172"/>
                    <a:pt x="113" y="17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82" y="121"/>
                    <a:pt x="182" y="121"/>
                    <a:pt x="182" y="121"/>
                  </a:cubicBezTo>
                  <a:lnTo>
                    <a:pt x="182" y="182"/>
                  </a:lnTo>
                  <a:close/>
                  <a:moveTo>
                    <a:pt x="182" y="114"/>
                  </a:moveTo>
                  <a:cubicBezTo>
                    <a:pt x="113" y="114"/>
                    <a:pt x="113" y="114"/>
                    <a:pt x="113" y="114"/>
                  </a:cubicBezTo>
                  <a:cubicBezTo>
                    <a:pt x="113" y="63"/>
                    <a:pt x="113" y="63"/>
                    <a:pt x="113" y="63"/>
                  </a:cubicBezTo>
                  <a:cubicBezTo>
                    <a:pt x="182" y="53"/>
                    <a:pt x="182" y="53"/>
                    <a:pt x="182" y="53"/>
                  </a:cubicBezTo>
                  <a:lnTo>
                    <a:pt x="182" y="1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65603" y="1948031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65603" y="3447731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665603" y="4947314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26873" y="1948031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26873" y="3447731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626873" y="4947314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5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353592" y="2457359"/>
            <a:ext cx="3917423" cy="768442"/>
            <a:chOff x="1353592" y="2610973"/>
            <a:chExt cx="2374421" cy="56402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592" y="2610973"/>
              <a:ext cx="1009296" cy="56402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451060" y="2692932"/>
              <a:ext cx="1276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Introduce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88470" y="2651781"/>
              <a:ext cx="437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smtClean="0">
                  <a:latin typeface="Agency FB" panose="020B0503020202020204" pitchFamily="34" charset="0"/>
                </a:rPr>
                <a:t>01</a:t>
              </a:r>
              <a:endParaRPr lang="zh-CN" altLang="en-US" sz="2800" b="1">
                <a:latin typeface="Agency FB" panose="020B0503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70092" y="2457359"/>
            <a:ext cx="2821118" cy="768442"/>
            <a:chOff x="6370092" y="2610973"/>
            <a:chExt cx="1709931" cy="56402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92" y="2610973"/>
              <a:ext cx="1009296" cy="56402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390411" y="2713336"/>
              <a:ext cx="689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Goal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04970" y="2651781"/>
              <a:ext cx="511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smtClean="0">
                  <a:latin typeface="Agency FB" panose="020B0503020202020204" pitchFamily="34" charset="0"/>
                </a:rPr>
                <a:t>02</a:t>
              </a:r>
              <a:endParaRPr lang="zh-CN" altLang="en-US" sz="2800" b="1">
                <a:latin typeface="Agency FB" panose="020B0503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53592" y="4105835"/>
            <a:ext cx="3854902" cy="768442"/>
            <a:chOff x="1353592" y="4094349"/>
            <a:chExt cx="2336526" cy="56402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592" y="4094349"/>
              <a:ext cx="1009296" cy="564028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2451060" y="4176308"/>
              <a:ext cx="1239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Objective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588470" y="4135157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smtClean="0">
                  <a:latin typeface="Agency FB" panose="020B0503020202020204" pitchFamily="34" charset="0"/>
                </a:rPr>
                <a:t>03</a:t>
              </a:r>
              <a:endParaRPr lang="zh-CN" altLang="en-US" sz="2800" b="1">
                <a:latin typeface="Agency FB" panose="020B0503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70092" y="4105835"/>
            <a:ext cx="4201287" cy="768442"/>
            <a:chOff x="6370092" y="4094349"/>
            <a:chExt cx="2546476" cy="564028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092" y="4094349"/>
              <a:ext cx="1009296" cy="564028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7569723" y="4229524"/>
              <a:ext cx="1346845" cy="2936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Theory and Model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604970" y="4135157"/>
              <a:ext cx="516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smtClean="0">
                  <a:latin typeface="Agency FB" panose="020B0503020202020204" pitchFamily="34" charset="0"/>
                </a:rPr>
                <a:t>04</a:t>
              </a:r>
              <a:endParaRPr lang="zh-CN" altLang="en-US" sz="2800" b="1">
                <a:latin typeface="Agency FB" panose="020B0503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4142299" y="561662"/>
            <a:ext cx="2903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smtClean="0">
                <a:solidFill>
                  <a:schemeClr val="accent1"/>
                </a:solidFill>
                <a:latin typeface="Agency FB" panose="020B0503020202020204" pitchFamily="34" charset="0"/>
              </a:rPr>
              <a:t>CONTENTS</a:t>
            </a:r>
            <a:endParaRPr lang="zh-CN" altLang="en-US" sz="6000" b="1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9e5e9f80-f70a-4367-865a-f6aeb24cb493"/>
          <p:cNvGrpSpPr>
            <a:grpSpLocks noChangeAspect="1"/>
          </p:cNvGrpSpPr>
          <p:nvPr/>
        </p:nvGrpSpPr>
        <p:grpSpPr>
          <a:xfrm>
            <a:off x="1618722" y="1691255"/>
            <a:ext cx="8917980" cy="4196215"/>
            <a:chOff x="1618722" y="1340768"/>
            <a:chExt cx="8917980" cy="4196215"/>
          </a:xfrm>
        </p:grpSpPr>
        <p:grpSp>
          <p:nvGrpSpPr>
            <p:cNvPr id="4" name="Group 53"/>
            <p:cNvGrpSpPr/>
            <p:nvPr/>
          </p:nvGrpSpPr>
          <p:grpSpPr>
            <a:xfrm>
              <a:off x="1715450" y="1718498"/>
              <a:ext cx="8737857" cy="3386874"/>
              <a:chOff x="-2130469" y="1991215"/>
              <a:chExt cx="8275491" cy="3386874"/>
            </a:xfrm>
          </p:grpSpPr>
          <p:cxnSp>
            <p:nvCxnSpPr>
              <p:cNvPr id="40" name="Straight Connector 94"/>
              <p:cNvCxnSpPr>
                <a:endCxn id="43" idx="0"/>
              </p:cNvCxnSpPr>
              <p:nvPr/>
            </p:nvCxnSpPr>
            <p:spPr>
              <a:xfrm>
                <a:off x="3320122" y="1991215"/>
                <a:ext cx="197819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95"/>
              <p:cNvCxnSpPr>
                <a:stCxn id="44" idx="0"/>
              </p:cNvCxnSpPr>
              <p:nvPr/>
            </p:nvCxnSpPr>
            <p:spPr>
              <a:xfrm flipV="1">
                <a:off x="-1283761" y="3684651"/>
                <a:ext cx="6579744" cy="1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96"/>
              <p:cNvCxnSpPr>
                <a:stCxn id="44" idx="2"/>
              </p:cNvCxnSpPr>
              <p:nvPr/>
            </p:nvCxnSpPr>
            <p:spPr>
              <a:xfrm flipV="1">
                <a:off x="-1267052" y="5377923"/>
                <a:ext cx="3813493" cy="2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Arc 97"/>
              <p:cNvSpPr/>
              <p:nvPr/>
            </p:nvSpPr>
            <p:spPr>
              <a:xfrm>
                <a:off x="4451606" y="1991215"/>
                <a:ext cx="1693416" cy="1693416"/>
              </a:xfrm>
              <a:prstGeom prst="arc">
                <a:avLst>
                  <a:gd name="adj1" fmla="val 16200000"/>
                  <a:gd name="adj2" fmla="val 546784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Arc 98"/>
              <p:cNvSpPr/>
              <p:nvPr/>
            </p:nvSpPr>
            <p:spPr>
              <a:xfrm flipH="1">
                <a:off x="-2130469" y="3684652"/>
                <a:ext cx="1693417" cy="1693437"/>
              </a:xfrm>
              <a:prstGeom prst="arc">
                <a:avLst>
                  <a:gd name="adj1" fmla="val 16200000"/>
                  <a:gd name="adj2" fmla="val 5467845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Isosceles Triangle 64"/>
            <p:cNvSpPr/>
            <p:nvPr/>
          </p:nvSpPr>
          <p:spPr>
            <a:xfrm rot="5400000">
              <a:off x="8808761" y="1622102"/>
              <a:ext cx="226831" cy="195545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osceles Triangle 65"/>
            <p:cNvSpPr/>
            <p:nvPr/>
          </p:nvSpPr>
          <p:spPr>
            <a:xfrm rot="16200000" flipH="1">
              <a:off x="6044619" y="3308472"/>
              <a:ext cx="226831" cy="19554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66"/>
            <p:cNvSpPr/>
            <p:nvPr/>
          </p:nvSpPr>
          <p:spPr>
            <a:xfrm rot="5400000">
              <a:off x="6044619" y="4999704"/>
              <a:ext cx="226831" cy="195545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osceles Triangle 67"/>
            <p:cNvSpPr/>
            <p:nvPr/>
          </p:nvSpPr>
          <p:spPr>
            <a:xfrm rot="10800000">
              <a:off x="10309871" y="2590831"/>
              <a:ext cx="226831" cy="19554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osceles Triangle 68"/>
            <p:cNvSpPr/>
            <p:nvPr/>
          </p:nvSpPr>
          <p:spPr>
            <a:xfrm rot="10800000">
              <a:off x="1618722" y="4406453"/>
              <a:ext cx="226831" cy="195547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: Rounded Corners 54"/>
            <p:cNvSpPr/>
            <p:nvPr/>
          </p:nvSpPr>
          <p:spPr>
            <a:xfrm>
              <a:off x="4688982" y="1340768"/>
              <a:ext cx="3349141" cy="8068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Rectangle: Rounded Corners 100"/>
            <p:cNvSpPr/>
            <p:nvPr/>
          </p:nvSpPr>
          <p:spPr>
            <a:xfrm>
              <a:off x="2522008" y="2980324"/>
              <a:ext cx="3349141" cy="8068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Rectangle: Rounded Corners 103"/>
            <p:cNvSpPr/>
            <p:nvPr/>
          </p:nvSpPr>
          <p:spPr>
            <a:xfrm>
              <a:off x="2522008" y="4730132"/>
              <a:ext cx="3349141" cy="80685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: Rounded Corners 101"/>
            <p:cNvSpPr/>
            <p:nvPr/>
          </p:nvSpPr>
          <p:spPr>
            <a:xfrm>
              <a:off x="6519751" y="2980324"/>
              <a:ext cx="3349141" cy="80685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Rectangle: Rounded Corners 106"/>
            <p:cNvSpPr/>
            <p:nvPr/>
          </p:nvSpPr>
          <p:spPr>
            <a:xfrm>
              <a:off x="6519751" y="4730132"/>
              <a:ext cx="3349141" cy="806851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743854" y="3390090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709050" y="3390090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743854" y="5134463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709050" y="5134463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910975" y="1744288"/>
            <a:ext cx="2905153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8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41883" y="2782669"/>
            <a:ext cx="46690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3200" b="1">
              <a:latin typeface="Agency FB" panose="020B0503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03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57123" y="3540673"/>
            <a:ext cx="4277477" cy="14287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11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188"/>
          <p:cNvGrpSpPr/>
          <p:nvPr/>
        </p:nvGrpSpPr>
        <p:grpSpPr>
          <a:xfrm>
            <a:off x="2916436" y="1842730"/>
            <a:ext cx="1495029" cy="1946633"/>
            <a:chOff x="4118760" y="4761439"/>
            <a:chExt cx="3447200" cy="4488502"/>
          </a:xfrm>
        </p:grpSpPr>
        <p:sp>
          <p:nvSpPr>
            <p:cNvPr id="209" name="Freeform: Shape 189"/>
            <p:cNvSpPr>
              <a:spLocks/>
            </p:cNvSpPr>
            <p:nvPr/>
          </p:nvSpPr>
          <p:spPr bwMode="auto">
            <a:xfrm rot="1809314">
              <a:off x="4469495" y="7715814"/>
              <a:ext cx="1233004" cy="1531658"/>
            </a:xfrm>
            <a:custGeom>
              <a:avLst/>
              <a:gdLst>
                <a:gd name="T0" fmla="*/ 263 w 4756"/>
                <a:gd name="T1" fmla="*/ 0 h 5914"/>
                <a:gd name="T2" fmla="*/ 0 w 4756"/>
                <a:gd name="T3" fmla="*/ 3528 h 5914"/>
                <a:gd name="T4" fmla="*/ 970 w 4756"/>
                <a:gd name="T5" fmla="*/ 2841 h 5914"/>
                <a:gd name="T6" fmla="*/ 2410 w 4756"/>
                <a:gd name="T7" fmla="*/ 5913 h 5914"/>
                <a:gd name="T8" fmla="*/ 3785 w 4756"/>
                <a:gd name="T9" fmla="*/ 2834 h 5914"/>
                <a:gd name="T10" fmla="*/ 4755 w 4756"/>
                <a:gd name="T11" fmla="*/ 3528 h 5914"/>
                <a:gd name="T12" fmla="*/ 4518 w 4756"/>
                <a:gd name="T13" fmla="*/ 0 h 5914"/>
                <a:gd name="T14" fmla="*/ 263 w 4756"/>
                <a:gd name="T15" fmla="*/ 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6" h="5914">
                  <a:moveTo>
                    <a:pt x="263" y="0"/>
                  </a:moveTo>
                  <a:lnTo>
                    <a:pt x="0" y="3528"/>
                  </a:lnTo>
                  <a:lnTo>
                    <a:pt x="970" y="2841"/>
                  </a:lnTo>
                  <a:lnTo>
                    <a:pt x="2410" y="5913"/>
                  </a:lnTo>
                  <a:lnTo>
                    <a:pt x="3785" y="2834"/>
                  </a:lnTo>
                  <a:lnTo>
                    <a:pt x="4755" y="3528"/>
                  </a:lnTo>
                  <a:lnTo>
                    <a:pt x="4518" y="0"/>
                  </a:lnTo>
                  <a:lnTo>
                    <a:pt x="263" y="0"/>
                  </a:lnTo>
                </a:path>
              </a:pathLst>
            </a:custGeom>
            <a:solidFill>
              <a:srgbClr val="FF64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Freeform: Shape 190"/>
            <p:cNvSpPr>
              <a:spLocks/>
            </p:cNvSpPr>
            <p:nvPr/>
          </p:nvSpPr>
          <p:spPr bwMode="auto">
            <a:xfrm rot="1809314">
              <a:off x="4731911" y="7756928"/>
              <a:ext cx="999671" cy="975003"/>
            </a:xfrm>
            <a:custGeom>
              <a:avLst/>
              <a:gdLst>
                <a:gd name="T0" fmla="*/ 3619 w 3858"/>
                <a:gd name="T1" fmla="*/ 0 h 3767"/>
                <a:gd name="T2" fmla="*/ 174 w 3858"/>
                <a:gd name="T3" fmla="*/ 0 h 3767"/>
                <a:gd name="T4" fmla="*/ 244 w 3858"/>
                <a:gd name="T5" fmla="*/ 154 h 3767"/>
                <a:gd name="T6" fmla="*/ 0 w 3858"/>
                <a:gd name="T7" fmla="*/ 2442 h 3767"/>
                <a:gd name="T8" fmla="*/ 945 w 3858"/>
                <a:gd name="T9" fmla="*/ 1645 h 3767"/>
                <a:gd name="T10" fmla="*/ 1935 w 3858"/>
                <a:gd name="T11" fmla="*/ 3766 h 3767"/>
                <a:gd name="T12" fmla="*/ 2892 w 3858"/>
                <a:gd name="T13" fmla="*/ 1626 h 3767"/>
                <a:gd name="T14" fmla="*/ 3857 w 3858"/>
                <a:gd name="T15" fmla="*/ 2442 h 3767"/>
                <a:gd name="T16" fmla="*/ 3599 w 3858"/>
                <a:gd name="T17" fmla="*/ 45 h 3767"/>
                <a:gd name="T18" fmla="*/ 3619 w 3858"/>
                <a:gd name="T19" fmla="*/ 0 h 3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8" h="3767">
                  <a:moveTo>
                    <a:pt x="3619" y="0"/>
                  </a:moveTo>
                  <a:lnTo>
                    <a:pt x="174" y="0"/>
                  </a:lnTo>
                  <a:lnTo>
                    <a:pt x="244" y="154"/>
                  </a:lnTo>
                  <a:lnTo>
                    <a:pt x="0" y="2442"/>
                  </a:lnTo>
                  <a:lnTo>
                    <a:pt x="945" y="1645"/>
                  </a:lnTo>
                  <a:lnTo>
                    <a:pt x="1935" y="3766"/>
                  </a:lnTo>
                  <a:lnTo>
                    <a:pt x="2892" y="1626"/>
                  </a:lnTo>
                  <a:lnTo>
                    <a:pt x="3857" y="2442"/>
                  </a:lnTo>
                  <a:lnTo>
                    <a:pt x="3599" y="45"/>
                  </a:lnTo>
                  <a:lnTo>
                    <a:pt x="3619" y="0"/>
                  </a:lnTo>
                </a:path>
              </a:pathLst>
            </a:cu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Freeform: Shape 191"/>
            <p:cNvSpPr>
              <a:spLocks/>
            </p:cNvSpPr>
            <p:nvPr/>
          </p:nvSpPr>
          <p:spPr bwMode="auto">
            <a:xfrm rot="1809314">
              <a:off x="4118760" y="5940647"/>
              <a:ext cx="733169" cy="1979725"/>
            </a:xfrm>
            <a:custGeom>
              <a:avLst/>
              <a:gdLst>
                <a:gd name="T0" fmla="*/ 2507 w 2829"/>
                <a:gd name="T1" fmla="*/ 0 h 7642"/>
                <a:gd name="T2" fmla="*/ 328 w 2829"/>
                <a:gd name="T3" fmla="*/ 2076 h 7642"/>
                <a:gd name="T4" fmla="*/ 0 w 2829"/>
                <a:gd name="T5" fmla="*/ 7641 h 7642"/>
                <a:gd name="T6" fmla="*/ 663 w 2829"/>
                <a:gd name="T7" fmla="*/ 7641 h 7642"/>
                <a:gd name="T8" fmla="*/ 1498 w 2829"/>
                <a:gd name="T9" fmla="*/ 4518 h 7642"/>
                <a:gd name="T10" fmla="*/ 2828 w 2829"/>
                <a:gd name="T11" fmla="*/ 3933 h 7642"/>
                <a:gd name="T12" fmla="*/ 2507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2507" y="0"/>
                  </a:moveTo>
                  <a:lnTo>
                    <a:pt x="328" y="2076"/>
                  </a:lnTo>
                  <a:lnTo>
                    <a:pt x="0" y="7641"/>
                  </a:lnTo>
                  <a:lnTo>
                    <a:pt x="663" y="7641"/>
                  </a:lnTo>
                  <a:lnTo>
                    <a:pt x="1498" y="4518"/>
                  </a:lnTo>
                  <a:lnTo>
                    <a:pt x="2828" y="3933"/>
                  </a:lnTo>
                  <a:lnTo>
                    <a:pt x="2507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Freeform: Shape 192"/>
            <p:cNvSpPr>
              <a:spLocks/>
            </p:cNvSpPr>
            <p:nvPr/>
          </p:nvSpPr>
          <p:spPr bwMode="auto">
            <a:xfrm rot="1809314">
              <a:off x="6407299" y="7270216"/>
              <a:ext cx="733169" cy="1979725"/>
            </a:xfrm>
            <a:custGeom>
              <a:avLst/>
              <a:gdLst>
                <a:gd name="T0" fmla="*/ 321 w 2829"/>
                <a:gd name="T1" fmla="*/ 0 h 7642"/>
                <a:gd name="T2" fmla="*/ 2500 w 2829"/>
                <a:gd name="T3" fmla="*/ 2076 h 7642"/>
                <a:gd name="T4" fmla="*/ 2828 w 2829"/>
                <a:gd name="T5" fmla="*/ 7641 h 7642"/>
                <a:gd name="T6" fmla="*/ 2159 w 2829"/>
                <a:gd name="T7" fmla="*/ 7641 h 7642"/>
                <a:gd name="T8" fmla="*/ 1330 w 2829"/>
                <a:gd name="T9" fmla="*/ 4518 h 7642"/>
                <a:gd name="T10" fmla="*/ 0 w 2829"/>
                <a:gd name="T11" fmla="*/ 3933 h 7642"/>
                <a:gd name="T12" fmla="*/ 321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321" y="0"/>
                  </a:moveTo>
                  <a:lnTo>
                    <a:pt x="2500" y="2076"/>
                  </a:lnTo>
                  <a:lnTo>
                    <a:pt x="2828" y="7641"/>
                  </a:lnTo>
                  <a:lnTo>
                    <a:pt x="2159" y="7641"/>
                  </a:lnTo>
                  <a:lnTo>
                    <a:pt x="1330" y="4518"/>
                  </a:lnTo>
                  <a:lnTo>
                    <a:pt x="0" y="3933"/>
                  </a:lnTo>
                  <a:lnTo>
                    <a:pt x="321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Freeform: Shape 193"/>
            <p:cNvSpPr>
              <a:spLocks/>
            </p:cNvSpPr>
            <p:nvPr/>
          </p:nvSpPr>
          <p:spPr bwMode="auto">
            <a:xfrm rot="1809314">
              <a:off x="5239860" y="4761439"/>
              <a:ext cx="2099995" cy="3397080"/>
            </a:xfrm>
            <a:custGeom>
              <a:avLst/>
              <a:gdLst>
                <a:gd name="T0" fmla="*/ 7339 w 8099"/>
                <a:gd name="T1" fmla="*/ 13110 h 13111"/>
                <a:gd name="T2" fmla="*/ 7339 w 8099"/>
                <a:gd name="T3" fmla="*/ 13110 h 13111"/>
                <a:gd name="T4" fmla="*/ 8098 w 8099"/>
                <a:gd name="T5" fmla="*/ 8734 h 13111"/>
                <a:gd name="T6" fmla="*/ 4049 w 8099"/>
                <a:gd name="T7" fmla="*/ 0 h 13111"/>
                <a:gd name="T8" fmla="*/ 0 w 8099"/>
                <a:gd name="T9" fmla="*/ 8734 h 13111"/>
                <a:gd name="T10" fmla="*/ 759 w 8099"/>
                <a:gd name="T11" fmla="*/ 13110 h 13111"/>
                <a:gd name="T12" fmla="*/ 7339 w 8099"/>
                <a:gd name="T13" fmla="*/ 13110 h 1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99" h="13111">
                  <a:moveTo>
                    <a:pt x="7339" y="13110"/>
                  </a:moveTo>
                  <a:lnTo>
                    <a:pt x="7339" y="13110"/>
                  </a:lnTo>
                  <a:cubicBezTo>
                    <a:pt x="7821" y="11799"/>
                    <a:pt x="8098" y="10309"/>
                    <a:pt x="8098" y="8734"/>
                  </a:cubicBezTo>
                  <a:cubicBezTo>
                    <a:pt x="8098" y="4846"/>
                    <a:pt x="6440" y="1504"/>
                    <a:pt x="4049" y="0"/>
                  </a:cubicBezTo>
                  <a:cubicBezTo>
                    <a:pt x="1665" y="1504"/>
                    <a:pt x="0" y="4846"/>
                    <a:pt x="0" y="8734"/>
                  </a:cubicBezTo>
                  <a:cubicBezTo>
                    <a:pt x="0" y="10309"/>
                    <a:pt x="277" y="11799"/>
                    <a:pt x="759" y="13110"/>
                  </a:cubicBezTo>
                  <a:lnTo>
                    <a:pt x="7339" y="1311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Freeform: Shape 194"/>
            <p:cNvSpPr>
              <a:spLocks/>
            </p:cNvSpPr>
            <p:nvPr/>
          </p:nvSpPr>
          <p:spPr bwMode="auto">
            <a:xfrm rot="1809314">
              <a:off x="6441616" y="4953927"/>
              <a:ext cx="1124344" cy="556655"/>
            </a:xfrm>
            <a:custGeom>
              <a:avLst/>
              <a:gdLst>
                <a:gd name="T0" fmla="*/ 4337 w 4338"/>
                <a:gd name="T1" fmla="*/ 2153 h 2154"/>
                <a:gd name="T2" fmla="*/ 4337 w 4338"/>
                <a:gd name="T3" fmla="*/ 2153 h 2154"/>
                <a:gd name="T4" fmla="*/ 2165 w 4338"/>
                <a:gd name="T5" fmla="*/ 0 h 2154"/>
                <a:gd name="T6" fmla="*/ 0 w 4338"/>
                <a:gd name="T7" fmla="*/ 2153 h 2154"/>
                <a:gd name="T8" fmla="*/ 4337 w 4338"/>
                <a:gd name="T9" fmla="*/ 2153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8" h="2154">
                  <a:moveTo>
                    <a:pt x="4337" y="2153"/>
                  </a:moveTo>
                  <a:lnTo>
                    <a:pt x="4337" y="2153"/>
                  </a:lnTo>
                  <a:cubicBezTo>
                    <a:pt x="3721" y="1253"/>
                    <a:pt x="2988" y="514"/>
                    <a:pt x="2165" y="0"/>
                  </a:cubicBezTo>
                  <a:cubicBezTo>
                    <a:pt x="1343" y="514"/>
                    <a:pt x="610" y="1253"/>
                    <a:pt x="0" y="2153"/>
                  </a:cubicBezTo>
                  <a:lnTo>
                    <a:pt x="4337" y="2153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Freeform: Shape 195"/>
            <p:cNvSpPr>
              <a:spLocks/>
            </p:cNvSpPr>
            <p:nvPr/>
          </p:nvSpPr>
          <p:spPr bwMode="auto">
            <a:xfrm rot="1809314">
              <a:off x="5261122" y="6435272"/>
              <a:ext cx="2029081" cy="93728"/>
            </a:xfrm>
            <a:custGeom>
              <a:avLst/>
              <a:gdLst>
                <a:gd name="T0" fmla="*/ 58 w 7829"/>
                <a:gd name="T1" fmla="*/ 0 h 367"/>
                <a:gd name="T2" fmla="*/ 58 w 7829"/>
                <a:gd name="T3" fmla="*/ 0 h 367"/>
                <a:gd name="T4" fmla="*/ 0 w 7829"/>
                <a:gd name="T5" fmla="*/ 366 h 367"/>
                <a:gd name="T6" fmla="*/ 7828 w 7829"/>
                <a:gd name="T7" fmla="*/ 366 h 367"/>
                <a:gd name="T8" fmla="*/ 7770 w 7829"/>
                <a:gd name="T9" fmla="*/ 0 h 367"/>
                <a:gd name="T10" fmla="*/ 58 w 7829"/>
                <a:gd name="T11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29" h="367">
                  <a:moveTo>
                    <a:pt x="58" y="0"/>
                  </a:moveTo>
                  <a:lnTo>
                    <a:pt x="58" y="0"/>
                  </a:lnTo>
                  <a:cubicBezTo>
                    <a:pt x="39" y="122"/>
                    <a:pt x="20" y="244"/>
                    <a:pt x="0" y="366"/>
                  </a:cubicBezTo>
                  <a:cubicBezTo>
                    <a:pt x="7828" y="366"/>
                    <a:pt x="7828" y="366"/>
                    <a:pt x="7828" y="366"/>
                  </a:cubicBezTo>
                  <a:cubicBezTo>
                    <a:pt x="7808" y="244"/>
                    <a:pt x="7789" y="122"/>
                    <a:pt x="7770" y="0"/>
                  </a:cubicBezTo>
                  <a:lnTo>
                    <a:pt x="58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Freeform: Shape 196"/>
            <p:cNvSpPr>
              <a:spLocks/>
            </p:cNvSpPr>
            <p:nvPr/>
          </p:nvSpPr>
          <p:spPr bwMode="auto">
            <a:xfrm rot="1809314">
              <a:off x="5149287" y="6589619"/>
              <a:ext cx="2071401" cy="104016"/>
            </a:xfrm>
            <a:custGeom>
              <a:avLst/>
              <a:gdLst>
                <a:gd name="T0" fmla="*/ 7988 w 7989"/>
                <a:gd name="T1" fmla="*/ 405 h 406"/>
                <a:gd name="T2" fmla="*/ 7988 w 7989"/>
                <a:gd name="T3" fmla="*/ 405 h 406"/>
                <a:gd name="T4" fmla="*/ 7950 w 7989"/>
                <a:gd name="T5" fmla="*/ 0 h 406"/>
                <a:gd name="T6" fmla="*/ 33 w 7989"/>
                <a:gd name="T7" fmla="*/ 0 h 406"/>
                <a:gd name="T8" fmla="*/ 0 w 7989"/>
                <a:gd name="T9" fmla="*/ 405 h 406"/>
                <a:gd name="T10" fmla="*/ 7988 w 7989"/>
                <a:gd name="T11" fmla="*/ 40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89" h="406">
                  <a:moveTo>
                    <a:pt x="7988" y="405"/>
                  </a:moveTo>
                  <a:lnTo>
                    <a:pt x="7988" y="405"/>
                  </a:lnTo>
                  <a:cubicBezTo>
                    <a:pt x="7975" y="263"/>
                    <a:pt x="7962" y="122"/>
                    <a:pt x="795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22"/>
                    <a:pt x="7" y="263"/>
                    <a:pt x="0" y="405"/>
                  </a:cubicBezTo>
                  <a:lnTo>
                    <a:pt x="7988" y="4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Freeform: Shape 197"/>
            <p:cNvSpPr>
              <a:spLocks/>
            </p:cNvSpPr>
            <p:nvPr/>
          </p:nvSpPr>
          <p:spPr bwMode="auto">
            <a:xfrm rot="1809314">
              <a:off x="4589372" y="7801591"/>
              <a:ext cx="1668788" cy="296045"/>
            </a:xfrm>
            <a:custGeom>
              <a:avLst/>
              <a:gdLst>
                <a:gd name="T0" fmla="*/ 6091 w 6440"/>
                <a:gd name="T1" fmla="*/ 1144 h 1145"/>
                <a:gd name="T2" fmla="*/ 6091 w 6440"/>
                <a:gd name="T3" fmla="*/ 1144 h 1145"/>
                <a:gd name="T4" fmla="*/ 6439 w 6440"/>
                <a:gd name="T5" fmla="*/ 0 h 1145"/>
                <a:gd name="T6" fmla="*/ 0 w 6440"/>
                <a:gd name="T7" fmla="*/ 0 h 1145"/>
                <a:gd name="T8" fmla="*/ 347 w 6440"/>
                <a:gd name="T9" fmla="*/ 1144 h 1145"/>
                <a:gd name="T10" fmla="*/ 6091 w 6440"/>
                <a:gd name="T11" fmla="*/ 1144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40" h="1145">
                  <a:moveTo>
                    <a:pt x="6091" y="1144"/>
                  </a:moveTo>
                  <a:lnTo>
                    <a:pt x="6091" y="1144"/>
                  </a:lnTo>
                  <a:cubicBezTo>
                    <a:pt x="6227" y="778"/>
                    <a:pt x="6342" y="399"/>
                    <a:pt x="64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" y="399"/>
                    <a:pt x="212" y="778"/>
                    <a:pt x="347" y="1144"/>
                  </a:cubicBezTo>
                  <a:lnTo>
                    <a:pt x="6091" y="114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Freeform: Shape 198"/>
            <p:cNvSpPr>
              <a:spLocks/>
            </p:cNvSpPr>
            <p:nvPr/>
          </p:nvSpPr>
          <p:spPr bwMode="auto">
            <a:xfrm rot="1809314">
              <a:off x="5526857" y="7885938"/>
              <a:ext cx="853266" cy="296045"/>
            </a:xfrm>
            <a:custGeom>
              <a:avLst/>
              <a:gdLst>
                <a:gd name="T0" fmla="*/ 3291 w 3292"/>
                <a:gd name="T1" fmla="*/ 0 h 1145"/>
                <a:gd name="T2" fmla="*/ 3291 w 3292"/>
                <a:gd name="T3" fmla="*/ 0 h 1145"/>
                <a:gd name="T4" fmla="*/ 0 w 3292"/>
                <a:gd name="T5" fmla="*/ 0 h 1145"/>
                <a:gd name="T6" fmla="*/ 0 w 3292"/>
                <a:gd name="T7" fmla="*/ 1144 h 1145"/>
                <a:gd name="T8" fmla="*/ 2944 w 3292"/>
                <a:gd name="T9" fmla="*/ 1144 h 1145"/>
                <a:gd name="T10" fmla="*/ 3291 w 3292"/>
                <a:gd name="T11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2" h="1145">
                  <a:moveTo>
                    <a:pt x="3291" y="0"/>
                  </a:moveTo>
                  <a:lnTo>
                    <a:pt x="3291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2944" y="1144"/>
                    <a:pt x="2944" y="1144"/>
                    <a:pt x="2944" y="1144"/>
                  </a:cubicBezTo>
                  <a:cubicBezTo>
                    <a:pt x="3079" y="778"/>
                    <a:pt x="3194" y="392"/>
                    <a:pt x="3291" y="0"/>
                  </a:cubicBezTo>
                </a:path>
              </a:pathLst>
            </a:custGeom>
            <a:solidFill>
              <a:srgbClr val="B6B3B3"/>
            </a:solidFill>
            <a:ln w="19050">
              <a:solidFill>
                <a:schemeClr val="tx1"/>
              </a:solidFill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Freeform: Shape 199"/>
            <p:cNvSpPr>
              <a:spLocks/>
            </p:cNvSpPr>
            <p:nvPr/>
          </p:nvSpPr>
          <p:spPr bwMode="auto">
            <a:xfrm rot="1809314">
              <a:off x="4564103" y="7613700"/>
              <a:ext cx="1912414" cy="337194"/>
            </a:xfrm>
            <a:custGeom>
              <a:avLst/>
              <a:gdLst>
                <a:gd name="T0" fmla="*/ 6979 w 7379"/>
                <a:gd name="T1" fmla="*/ 1305 h 1306"/>
                <a:gd name="T2" fmla="*/ 6979 w 7379"/>
                <a:gd name="T3" fmla="*/ 1305 h 1306"/>
                <a:gd name="T4" fmla="*/ 7378 w 7379"/>
                <a:gd name="T5" fmla="*/ 0 h 1306"/>
                <a:gd name="T6" fmla="*/ 0 w 7379"/>
                <a:gd name="T7" fmla="*/ 0 h 1306"/>
                <a:gd name="T8" fmla="*/ 399 w 7379"/>
                <a:gd name="T9" fmla="*/ 1305 h 1306"/>
                <a:gd name="T10" fmla="*/ 6979 w 7379"/>
                <a:gd name="T11" fmla="*/ 130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79" h="1306">
                  <a:moveTo>
                    <a:pt x="6979" y="1305"/>
                  </a:moveTo>
                  <a:lnTo>
                    <a:pt x="6979" y="1305"/>
                  </a:lnTo>
                  <a:cubicBezTo>
                    <a:pt x="7134" y="887"/>
                    <a:pt x="7268" y="450"/>
                    <a:pt x="73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0" y="450"/>
                    <a:pt x="245" y="887"/>
                    <a:pt x="399" y="1305"/>
                  </a:cubicBezTo>
                  <a:lnTo>
                    <a:pt x="6979" y="13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Freeform: Shape 200"/>
            <p:cNvSpPr>
              <a:spLocks/>
            </p:cNvSpPr>
            <p:nvPr/>
          </p:nvSpPr>
          <p:spPr bwMode="auto">
            <a:xfrm rot="1809314">
              <a:off x="5520419" y="6593703"/>
              <a:ext cx="220752" cy="1990012"/>
            </a:xfrm>
            <a:custGeom>
              <a:avLst/>
              <a:gdLst>
                <a:gd name="T0" fmla="*/ 617 w 855"/>
                <a:gd name="T1" fmla="*/ 7680 h 7681"/>
                <a:gd name="T2" fmla="*/ 237 w 855"/>
                <a:gd name="T3" fmla="*/ 7680 h 7681"/>
                <a:gd name="T4" fmla="*/ 0 w 855"/>
                <a:gd name="T5" fmla="*/ 0 h 7681"/>
                <a:gd name="T6" fmla="*/ 854 w 855"/>
                <a:gd name="T7" fmla="*/ 0 h 7681"/>
                <a:gd name="T8" fmla="*/ 617 w 855"/>
                <a:gd name="T9" fmla="*/ 7680 h 7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7681">
                  <a:moveTo>
                    <a:pt x="617" y="7680"/>
                  </a:moveTo>
                  <a:lnTo>
                    <a:pt x="237" y="7680"/>
                  </a:lnTo>
                  <a:lnTo>
                    <a:pt x="0" y="0"/>
                  </a:lnTo>
                  <a:lnTo>
                    <a:pt x="854" y="0"/>
                  </a:lnTo>
                  <a:lnTo>
                    <a:pt x="617" y="768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Freeform: Shape 201"/>
            <p:cNvSpPr>
              <a:spLocks/>
            </p:cNvSpPr>
            <p:nvPr/>
          </p:nvSpPr>
          <p:spPr bwMode="auto">
            <a:xfrm rot="1809314">
              <a:off x="6093487" y="5486708"/>
              <a:ext cx="953920" cy="953285"/>
            </a:xfrm>
            <a:custGeom>
              <a:avLst/>
              <a:gdLst>
                <a:gd name="T0" fmla="*/ 3681 w 3682"/>
                <a:gd name="T1" fmla="*/ 1845 h 3684"/>
                <a:gd name="T2" fmla="*/ 3681 w 3682"/>
                <a:gd name="T3" fmla="*/ 1845 h 3684"/>
                <a:gd name="T4" fmla="*/ 1838 w 3682"/>
                <a:gd name="T5" fmla="*/ 3683 h 3684"/>
                <a:gd name="T6" fmla="*/ 0 w 3682"/>
                <a:gd name="T7" fmla="*/ 1845 h 3684"/>
                <a:gd name="T8" fmla="*/ 1838 w 3682"/>
                <a:gd name="T9" fmla="*/ 0 h 3684"/>
                <a:gd name="T10" fmla="*/ 3681 w 3682"/>
                <a:gd name="T11" fmla="*/ 1845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3684">
                  <a:moveTo>
                    <a:pt x="3681" y="1845"/>
                  </a:moveTo>
                  <a:lnTo>
                    <a:pt x="3681" y="1845"/>
                  </a:lnTo>
                  <a:cubicBezTo>
                    <a:pt x="3681" y="2860"/>
                    <a:pt x="2853" y="3683"/>
                    <a:pt x="1838" y="3683"/>
                  </a:cubicBezTo>
                  <a:cubicBezTo>
                    <a:pt x="822" y="3683"/>
                    <a:pt x="0" y="2860"/>
                    <a:pt x="0" y="1845"/>
                  </a:cubicBezTo>
                  <a:cubicBezTo>
                    <a:pt x="0" y="829"/>
                    <a:pt x="822" y="0"/>
                    <a:pt x="1838" y="0"/>
                  </a:cubicBezTo>
                  <a:cubicBezTo>
                    <a:pt x="2853" y="0"/>
                    <a:pt x="3681" y="829"/>
                    <a:pt x="3681" y="1845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Freeform: Shape 202"/>
            <p:cNvSpPr>
              <a:spLocks/>
            </p:cNvSpPr>
            <p:nvPr/>
          </p:nvSpPr>
          <p:spPr bwMode="auto">
            <a:xfrm rot="1809314">
              <a:off x="6190134" y="5584853"/>
              <a:ext cx="759475" cy="758971"/>
            </a:xfrm>
            <a:custGeom>
              <a:avLst/>
              <a:gdLst>
                <a:gd name="T0" fmla="*/ 2931 w 2932"/>
                <a:gd name="T1" fmla="*/ 1466 h 2932"/>
                <a:gd name="T2" fmla="*/ 2931 w 2932"/>
                <a:gd name="T3" fmla="*/ 1466 h 2932"/>
                <a:gd name="T4" fmla="*/ 1466 w 2932"/>
                <a:gd name="T5" fmla="*/ 2931 h 2932"/>
                <a:gd name="T6" fmla="*/ 0 w 2932"/>
                <a:gd name="T7" fmla="*/ 1466 h 2932"/>
                <a:gd name="T8" fmla="*/ 1466 w 2932"/>
                <a:gd name="T9" fmla="*/ 0 h 2932"/>
                <a:gd name="T10" fmla="*/ 2931 w 2932"/>
                <a:gd name="T11" fmla="*/ 1466 h 2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2" h="2932">
                  <a:moveTo>
                    <a:pt x="2931" y="1466"/>
                  </a:moveTo>
                  <a:lnTo>
                    <a:pt x="2931" y="1466"/>
                  </a:lnTo>
                  <a:cubicBezTo>
                    <a:pt x="2931" y="2275"/>
                    <a:pt x="2276" y="2931"/>
                    <a:pt x="1466" y="2931"/>
                  </a:cubicBezTo>
                  <a:cubicBezTo>
                    <a:pt x="656" y="2931"/>
                    <a:pt x="0" y="2275"/>
                    <a:pt x="0" y="1466"/>
                  </a:cubicBezTo>
                  <a:cubicBezTo>
                    <a:pt x="0" y="656"/>
                    <a:pt x="656" y="0"/>
                    <a:pt x="1466" y="0"/>
                  </a:cubicBezTo>
                  <a:cubicBezTo>
                    <a:pt x="2276" y="0"/>
                    <a:pt x="2931" y="656"/>
                    <a:pt x="2931" y="1466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3" name="Group 188"/>
          <p:cNvGrpSpPr/>
          <p:nvPr/>
        </p:nvGrpSpPr>
        <p:grpSpPr>
          <a:xfrm>
            <a:off x="7780536" y="1842730"/>
            <a:ext cx="1495029" cy="1946633"/>
            <a:chOff x="4118760" y="4761439"/>
            <a:chExt cx="3447200" cy="4488502"/>
          </a:xfrm>
        </p:grpSpPr>
        <p:sp>
          <p:nvSpPr>
            <p:cNvPr id="224" name="Freeform: Shape 189"/>
            <p:cNvSpPr>
              <a:spLocks/>
            </p:cNvSpPr>
            <p:nvPr/>
          </p:nvSpPr>
          <p:spPr bwMode="auto">
            <a:xfrm rot="1809314">
              <a:off x="4469495" y="7715814"/>
              <a:ext cx="1233004" cy="1531658"/>
            </a:xfrm>
            <a:custGeom>
              <a:avLst/>
              <a:gdLst>
                <a:gd name="T0" fmla="*/ 263 w 4756"/>
                <a:gd name="T1" fmla="*/ 0 h 5914"/>
                <a:gd name="T2" fmla="*/ 0 w 4756"/>
                <a:gd name="T3" fmla="*/ 3528 h 5914"/>
                <a:gd name="T4" fmla="*/ 970 w 4756"/>
                <a:gd name="T5" fmla="*/ 2841 h 5914"/>
                <a:gd name="T6" fmla="*/ 2410 w 4756"/>
                <a:gd name="T7" fmla="*/ 5913 h 5914"/>
                <a:gd name="T8" fmla="*/ 3785 w 4756"/>
                <a:gd name="T9" fmla="*/ 2834 h 5914"/>
                <a:gd name="T10" fmla="*/ 4755 w 4756"/>
                <a:gd name="T11" fmla="*/ 3528 h 5914"/>
                <a:gd name="T12" fmla="*/ 4518 w 4756"/>
                <a:gd name="T13" fmla="*/ 0 h 5914"/>
                <a:gd name="T14" fmla="*/ 263 w 4756"/>
                <a:gd name="T15" fmla="*/ 0 h 5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56" h="5914">
                  <a:moveTo>
                    <a:pt x="263" y="0"/>
                  </a:moveTo>
                  <a:lnTo>
                    <a:pt x="0" y="3528"/>
                  </a:lnTo>
                  <a:lnTo>
                    <a:pt x="970" y="2841"/>
                  </a:lnTo>
                  <a:lnTo>
                    <a:pt x="2410" y="5913"/>
                  </a:lnTo>
                  <a:lnTo>
                    <a:pt x="3785" y="2834"/>
                  </a:lnTo>
                  <a:lnTo>
                    <a:pt x="4755" y="3528"/>
                  </a:lnTo>
                  <a:lnTo>
                    <a:pt x="4518" y="0"/>
                  </a:lnTo>
                  <a:lnTo>
                    <a:pt x="263" y="0"/>
                  </a:lnTo>
                </a:path>
              </a:pathLst>
            </a:custGeom>
            <a:solidFill>
              <a:srgbClr val="FF64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Freeform: Shape 190"/>
            <p:cNvSpPr>
              <a:spLocks/>
            </p:cNvSpPr>
            <p:nvPr/>
          </p:nvSpPr>
          <p:spPr bwMode="auto">
            <a:xfrm rot="1809314">
              <a:off x="4731911" y="7756928"/>
              <a:ext cx="999671" cy="975003"/>
            </a:xfrm>
            <a:custGeom>
              <a:avLst/>
              <a:gdLst>
                <a:gd name="T0" fmla="*/ 3619 w 3858"/>
                <a:gd name="T1" fmla="*/ 0 h 3767"/>
                <a:gd name="T2" fmla="*/ 174 w 3858"/>
                <a:gd name="T3" fmla="*/ 0 h 3767"/>
                <a:gd name="T4" fmla="*/ 244 w 3858"/>
                <a:gd name="T5" fmla="*/ 154 h 3767"/>
                <a:gd name="T6" fmla="*/ 0 w 3858"/>
                <a:gd name="T7" fmla="*/ 2442 h 3767"/>
                <a:gd name="T8" fmla="*/ 945 w 3858"/>
                <a:gd name="T9" fmla="*/ 1645 h 3767"/>
                <a:gd name="T10" fmla="*/ 1935 w 3858"/>
                <a:gd name="T11" fmla="*/ 3766 h 3767"/>
                <a:gd name="T12" fmla="*/ 2892 w 3858"/>
                <a:gd name="T13" fmla="*/ 1626 h 3767"/>
                <a:gd name="T14" fmla="*/ 3857 w 3858"/>
                <a:gd name="T15" fmla="*/ 2442 h 3767"/>
                <a:gd name="T16" fmla="*/ 3599 w 3858"/>
                <a:gd name="T17" fmla="*/ 45 h 3767"/>
                <a:gd name="T18" fmla="*/ 3619 w 3858"/>
                <a:gd name="T19" fmla="*/ 0 h 3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58" h="3767">
                  <a:moveTo>
                    <a:pt x="3619" y="0"/>
                  </a:moveTo>
                  <a:lnTo>
                    <a:pt x="174" y="0"/>
                  </a:lnTo>
                  <a:lnTo>
                    <a:pt x="244" y="154"/>
                  </a:lnTo>
                  <a:lnTo>
                    <a:pt x="0" y="2442"/>
                  </a:lnTo>
                  <a:lnTo>
                    <a:pt x="945" y="1645"/>
                  </a:lnTo>
                  <a:lnTo>
                    <a:pt x="1935" y="3766"/>
                  </a:lnTo>
                  <a:lnTo>
                    <a:pt x="2892" y="1626"/>
                  </a:lnTo>
                  <a:lnTo>
                    <a:pt x="3857" y="2442"/>
                  </a:lnTo>
                  <a:lnTo>
                    <a:pt x="3599" y="45"/>
                  </a:lnTo>
                  <a:lnTo>
                    <a:pt x="3619" y="0"/>
                  </a:lnTo>
                </a:path>
              </a:pathLst>
            </a:custGeom>
            <a:solidFill>
              <a:srgbClr val="FFC000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Freeform: Shape 191"/>
            <p:cNvSpPr>
              <a:spLocks/>
            </p:cNvSpPr>
            <p:nvPr/>
          </p:nvSpPr>
          <p:spPr bwMode="auto">
            <a:xfrm rot="1809314">
              <a:off x="4118760" y="5940647"/>
              <a:ext cx="733169" cy="1979725"/>
            </a:xfrm>
            <a:custGeom>
              <a:avLst/>
              <a:gdLst>
                <a:gd name="T0" fmla="*/ 2507 w 2829"/>
                <a:gd name="T1" fmla="*/ 0 h 7642"/>
                <a:gd name="T2" fmla="*/ 328 w 2829"/>
                <a:gd name="T3" fmla="*/ 2076 h 7642"/>
                <a:gd name="T4" fmla="*/ 0 w 2829"/>
                <a:gd name="T5" fmla="*/ 7641 h 7642"/>
                <a:gd name="T6" fmla="*/ 663 w 2829"/>
                <a:gd name="T7" fmla="*/ 7641 h 7642"/>
                <a:gd name="T8" fmla="*/ 1498 w 2829"/>
                <a:gd name="T9" fmla="*/ 4518 h 7642"/>
                <a:gd name="T10" fmla="*/ 2828 w 2829"/>
                <a:gd name="T11" fmla="*/ 3933 h 7642"/>
                <a:gd name="T12" fmla="*/ 2507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2507" y="0"/>
                  </a:moveTo>
                  <a:lnTo>
                    <a:pt x="328" y="2076"/>
                  </a:lnTo>
                  <a:lnTo>
                    <a:pt x="0" y="7641"/>
                  </a:lnTo>
                  <a:lnTo>
                    <a:pt x="663" y="7641"/>
                  </a:lnTo>
                  <a:lnTo>
                    <a:pt x="1498" y="4518"/>
                  </a:lnTo>
                  <a:lnTo>
                    <a:pt x="2828" y="3933"/>
                  </a:lnTo>
                  <a:lnTo>
                    <a:pt x="2507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Freeform: Shape 192"/>
            <p:cNvSpPr>
              <a:spLocks/>
            </p:cNvSpPr>
            <p:nvPr/>
          </p:nvSpPr>
          <p:spPr bwMode="auto">
            <a:xfrm rot="1809314">
              <a:off x="6407299" y="7270216"/>
              <a:ext cx="733169" cy="1979725"/>
            </a:xfrm>
            <a:custGeom>
              <a:avLst/>
              <a:gdLst>
                <a:gd name="T0" fmla="*/ 321 w 2829"/>
                <a:gd name="T1" fmla="*/ 0 h 7642"/>
                <a:gd name="T2" fmla="*/ 2500 w 2829"/>
                <a:gd name="T3" fmla="*/ 2076 h 7642"/>
                <a:gd name="T4" fmla="*/ 2828 w 2829"/>
                <a:gd name="T5" fmla="*/ 7641 h 7642"/>
                <a:gd name="T6" fmla="*/ 2159 w 2829"/>
                <a:gd name="T7" fmla="*/ 7641 h 7642"/>
                <a:gd name="T8" fmla="*/ 1330 w 2829"/>
                <a:gd name="T9" fmla="*/ 4518 h 7642"/>
                <a:gd name="T10" fmla="*/ 0 w 2829"/>
                <a:gd name="T11" fmla="*/ 3933 h 7642"/>
                <a:gd name="T12" fmla="*/ 321 w 2829"/>
                <a:gd name="T13" fmla="*/ 0 h 7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9" h="7642">
                  <a:moveTo>
                    <a:pt x="321" y="0"/>
                  </a:moveTo>
                  <a:lnTo>
                    <a:pt x="2500" y="2076"/>
                  </a:lnTo>
                  <a:lnTo>
                    <a:pt x="2828" y="7641"/>
                  </a:lnTo>
                  <a:lnTo>
                    <a:pt x="2159" y="7641"/>
                  </a:lnTo>
                  <a:lnTo>
                    <a:pt x="1330" y="4518"/>
                  </a:lnTo>
                  <a:lnTo>
                    <a:pt x="0" y="3933"/>
                  </a:lnTo>
                  <a:lnTo>
                    <a:pt x="321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Freeform: Shape 193"/>
            <p:cNvSpPr>
              <a:spLocks/>
            </p:cNvSpPr>
            <p:nvPr/>
          </p:nvSpPr>
          <p:spPr bwMode="auto">
            <a:xfrm rot="1809314">
              <a:off x="5239860" y="4761439"/>
              <a:ext cx="2099995" cy="3397080"/>
            </a:xfrm>
            <a:custGeom>
              <a:avLst/>
              <a:gdLst>
                <a:gd name="T0" fmla="*/ 7339 w 8099"/>
                <a:gd name="T1" fmla="*/ 13110 h 13111"/>
                <a:gd name="T2" fmla="*/ 7339 w 8099"/>
                <a:gd name="T3" fmla="*/ 13110 h 13111"/>
                <a:gd name="T4" fmla="*/ 8098 w 8099"/>
                <a:gd name="T5" fmla="*/ 8734 h 13111"/>
                <a:gd name="T6" fmla="*/ 4049 w 8099"/>
                <a:gd name="T7" fmla="*/ 0 h 13111"/>
                <a:gd name="T8" fmla="*/ 0 w 8099"/>
                <a:gd name="T9" fmla="*/ 8734 h 13111"/>
                <a:gd name="T10" fmla="*/ 759 w 8099"/>
                <a:gd name="T11" fmla="*/ 13110 h 13111"/>
                <a:gd name="T12" fmla="*/ 7339 w 8099"/>
                <a:gd name="T13" fmla="*/ 13110 h 1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99" h="13111">
                  <a:moveTo>
                    <a:pt x="7339" y="13110"/>
                  </a:moveTo>
                  <a:lnTo>
                    <a:pt x="7339" y="13110"/>
                  </a:lnTo>
                  <a:cubicBezTo>
                    <a:pt x="7821" y="11799"/>
                    <a:pt x="8098" y="10309"/>
                    <a:pt x="8098" y="8734"/>
                  </a:cubicBezTo>
                  <a:cubicBezTo>
                    <a:pt x="8098" y="4846"/>
                    <a:pt x="6440" y="1504"/>
                    <a:pt x="4049" y="0"/>
                  </a:cubicBezTo>
                  <a:cubicBezTo>
                    <a:pt x="1665" y="1504"/>
                    <a:pt x="0" y="4846"/>
                    <a:pt x="0" y="8734"/>
                  </a:cubicBezTo>
                  <a:cubicBezTo>
                    <a:pt x="0" y="10309"/>
                    <a:pt x="277" y="11799"/>
                    <a:pt x="759" y="13110"/>
                  </a:cubicBezTo>
                  <a:lnTo>
                    <a:pt x="7339" y="1311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Freeform: Shape 194"/>
            <p:cNvSpPr>
              <a:spLocks/>
            </p:cNvSpPr>
            <p:nvPr/>
          </p:nvSpPr>
          <p:spPr bwMode="auto">
            <a:xfrm rot="1809314">
              <a:off x="6441616" y="4953927"/>
              <a:ext cx="1124344" cy="556655"/>
            </a:xfrm>
            <a:custGeom>
              <a:avLst/>
              <a:gdLst>
                <a:gd name="T0" fmla="*/ 4337 w 4338"/>
                <a:gd name="T1" fmla="*/ 2153 h 2154"/>
                <a:gd name="T2" fmla="*/ 4337 w 4338"/>
                <a:gd name="T3" fmla="*/ 2153 h 2154"/>
                <a:gd name="T4" fmla="*/ 2165 w 4338"/>
                <a:gd name="T5" fmla="*/ 0 h 2154"/>
                <a:gd name="T6" fmla="*/ 0 w 4338"/>
                <a:gd name="T7" fmla="*/ 2153 h 2154"/>
                <a:gd name="T8" fmla="*/ 4337 w 4338"/>
                <a:gd name="T9" fmla="*/ 2153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8" h="2154">
                  <a:moveTo>
                    <a:pt x="4337" y="2153"/>
                  </a:moveTo>
                  <a:lnTo>
                    <a:pt x="4337" y="2153"/>
                  </a:lnTo>
                  <a:cubicBezTo>
                    <a:pt x="3721" y="1253"/>
                    <a:pt x="2988" y="514"/>
                    <a:pt x="2165" y="0"/>
                  </a:cubicBezTo>
                  <a:cubicBezTo>
                    <a:pt x="1343" y="514"/>
                    <a:pt x="610" y="1253"/>
                    <a:pt x="0" y="2153"/>
                  </a:cubicBezTo>
                  <a:lnTo>
                    <a:pt x="4337" y="2153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Freeform: Shape 195"/>
            <p:cNvSpPr>
              <a:spLocks/>
            </p:cNvSpPr>
            <p:nvPr/>
          </p:nvSpPr>
          <p:spPr bwMode="auto">
            <a:xfrm rot="1809314">
              <a:off x="5261122" y="6435272"/>
              <a:ext cx="2029081" cy="93728"/>
            </a:xfrm>
            <a:custGeom>
              <a:avLst/>
              <a:gdLst>
                <a:gd name="T0" fmla="*/ 58 w 7829"/>
                <a:gd name="T1" fmla="*/ 0 h 367"/>
                <a:gd name="T2" fmla="*/ 58 w 7829"/>
                <a:gd name="T3" fmla="*/ 0 h 367"/>
                <a:gd name="T4" fmla="*/ 0 w 7829"/>
                <a:gd name="T5" fmla="*/ 366 h 367"/>
                <a:gd name="T6" fmla="*/ 7828 w 7829"/>
                <a:gd name="T7" fmla="*/ 366 h 367"/>
                <a:gd name="T8" fmla="*/ 7770 w 7829"/>
                <a:gd name="T9" fmla="*/ 0 h 367"/>
                <a:gd name="T10" fmla="*/ 58 w 7829"/>
                <a:gd name="T11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29" h="367">
                  <a:moveTo>
                    <a:pt x="58" y="0"/>
                  </a:moveTo>
                  <a:lnTo>
                    <a:pt x="58" y="0"/>
                  </a:lnTo>
                  <a:cubicBezTo>
                    <a:pt x="39" y="122"/>
                    <a:pt x="20" y="244"/>
                    <a:pt x="0" y="366"/>
                  </a:cubicBezTo>
                  <a:cubicBezTo>
                    <a:pt x="7828" y="366"/>
                    <a:pt x="7828" y="366"/>
                    <a:pt x="7828" y="366"/>
                  </a:cubicBezTo>
                  <a:cubicBezTo>
                    <a:pt x="7808" y="244"/>
                    <a:pt x="7789" y="122"/>
                    <a:pt x="7770" y="0"/>
                  </a:cubicBezTo>
                  <a:lnTo>
                    <a:pt x="58" y="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Freeform: Shape 196"/>
            <p:cNvSpPr>
              <a:spLocks/>
            </p:cNvSpPr>
            <p:nvPr/>
          </p:nvSpPr>
          <p:spPr bwMode="auto">
            <a:xfrm rot="1809314">
              <a:off x="5149287" y="6589619"/>
              <a:ext cx="2071401" cy="104016"/>
            </a:xfrm>
            <a:custGeom>
              <a:avLst/>
              <a:gdLst>
                <a:gd name="T0" fmla="*/ 7988 w 7989"/>
                <a:gd name="T1" fmla="*/ 405 h 406"/>
                <a:gd name="T2" fmla="*/ 7988 w 7989"/>
                <a:gd name="T3" fmla="*/ 405 h 406"/>
                <a:gd name="T4" fmla="*/ 7950 w 7989"/>
                <a:gd name="T5" fmla="*/ 0 h 406"/>
                <a:gd name="T6" fmla="*/ 33 w 7989"/>
                <a:gd name="T7" fmla="*/ 0 h 406"/>
                <a:gd name="T8" fmla="*/ 0 w 7989"/>
                <a:gd name="T9" fmla="*/ 405 h 406"/>
                <a:gd name="T10" fmla="*/ 7988 w 7989"/>
                <a:gd name="T11" fmla="*/ 40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89" h="406">
                  <a:moveTo>
                    <a:pt x="7988" y="405"/>
                  </a:moveTo>
                  <a:lnTo>
                    <a:pt x="7988" y="405"/>
                  </a:lnTo>
                  <a:cubicBezTo>
                    <a:pt x="7975" y="263"/>
                    <a:pt x="7962" y="122"/>
                    <a:pt x="795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0" y="122"/>
                    <a:pt x="7" y="263"/>
                    <a:pt x="0" y="405"/>
                  </a:cubicBezTo>
                  <a:lnTo>
                    <a:pt x="7988" y="4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Freeform: Shape 197"/>
            <p:cNvSpPr>
              <a:spLocks/>
            </p:cNvSpPr>
            <p:nvPr/>
          </p:nvSpPr>
          <p:spPr bwMode="auto">
            <a:xfrm rot="1809314">
              <a:off x="4589372" y="7801591"/>
              <a:ext cx="1668788" cy="296045"/>
            </a:xfrm>
            <a:custGeom>
              <a:avLst/>
              <a:gdLst>
                <a:gd name="T0" fmla="*/ 6091 w 6440"/>
                <a:gd name="T1" fmla="*/ 1144 h 1145"/>
                <a:gd name="T2" fmla="*/ 6091 w 6440"/>
                <a:gd name="T3" fmla="*/ 1144 h 1145"/>
                <a:gd name="T4" fmla="*/ 6439 w 6440"/>
                <a:gd name="T5" fmla="*/ 0 h 1145"/>
                <a:gd name="T6" fmla="*/ 0 w 6440"/>
                <a:gd name="T7" fmla="*/ 0 h 1145"/>
                <a:gd name="T8" fmla="*/ 347 w 6440"/>
                <a:gd name="T9" fmla="*/ 1144 h 1145"/>
                <a:gd name="T10" fmla="*/ 6091 w 6440"/>
                <a:gd name="T11" fmla="*/ 1144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40" h="1145">
                  <a:moveTo>
                    <a:pt x="6091" y="1144"/>
                  </a:moveTo>
                  <a:lnTo>
                    <a:pt x="6091" y="1144"/>
                  </a:lnTo>
                  <a:cubicBezTo>
                    <a:pt x="6227" y="778"/>
                    <a:pt x="6342" y="399"/>
                    <a:pt x="64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" y="399"/>
                    <a:pt x="212" y="778"/>
                    <a:pt x="347" y="1144"/>
                  </a:cubicBezTo>
                  <a:lnTo>
                    <a:pt x="6091" y="114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Freeform: Shape 198"/>
            <p:cNvSpPr>
              <a:spLocks/>
            </p:cNvSpPr>
            <p:nvPr/>
          </p:nvSpPr>
          <p:spPr bwMode="auto">
            <a:xfrm rot="1809314">
              <a:off x="5526857" y="7885938"/>
              <a:ext cx="853266" cy="296045"/>
            </a:xfrm>
            <a:custGeom>
              <a:avLst/>
              <a:gdLst>
                <a:gd name="T0" fmla="*/ 3291 w 3292"/>
                <a:gd name="T1" fmla="*/ 0 h 1145"/>
                <a:gd name="T2" fmla="*/ 3291 w 3292"/>
                <a:gd name="T3" fmla="*/ 0 h 1145"/>
                <a:gd name="T4" fmla="*/ 0 w 3292"/>
                <a:gd name="T5" fmla="*/ 0 h 1145"/>
                <a:gd name="T6" fmla="*/ 0 w 3292"/>
                <a:gd name="T7" fmla="*/ 1144 h 1145"/>
                <a:gd name="T8" fmla="*/ 2944 w 3292"/>
                <a:gd name="T9" fmla="*/ 1144 h 1145"/>
                <a:gd name="T10" fmla="*/ 3291 w 3292"/>
                <a:gd name="T11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2" h="1145">
                  <a:moveTo>
                    <a:pt x="3291" y="0"/>
                  </a:moveTo>
                  <a:lnTo>
                    <a:pt x="3291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2944" y="1144"/>
                    <a:pt x="2944" y="1144"/>
                    <a:pt x="2944" y="1144"/>
                  </a:cubicBezTo>
                  <a:cubicBezTo>
                    <a:pt x="3079" y="778"/>
                    <a:pt x="3194" y="392"/>
                    <a:pt x="3291" y="0"/>
                  </a:cubicBezTo>
                </a:path>
              </a:pathLst>
            </a:custGeom>
            <a:solidFill>
              <a:srgbClr val="B6B3B3"/>
            </a:solidFill>
            <a:ln w="19050">
              <a:solidFill>
                <a:schemeClr val="tx1"/>
              </a:solidFill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Freeform: Shape 199"/>
            <p:cNvSpPr>
              <a:spLocks/>
            </p:cNvSpPr>
            <p:nvPr/>
          </p:nvSpPr>
          <p:spPr bwMode="auto">
            <a:xfrm rot="1809314">
              <a:off x="4564103" y="7613700"/>
              <a:ext cx="1912414" cy="337194"/>
            </a:xfrm>
            <a:custGeom>
              <a:avLst/>
              <a:gdLst>
                <a:gd name="T0" fmla="*/ 6979 w 7379"/>
                <a:gd name="T1" fmla="*/ 1305 h 1306"/>
                <a:gd name="T2" fmla="*/ 6979 w 7379"/>
                <a:gd name="T3" fmla="*/ 1305 h 1306"/>
                <a:gd name="T4" fmla="*/ 7378 w 7379"/>
                <a:gd name="T5" fmla="*/ 0 h 1306"/>
                <a:gd name="T6" fmla="*/ 0 w 7379"/>
                <a:gd name="T7" fmla="*/ 0 h 1306"/>
                <a:gd name="T8" fmla="*/ 399 w 7379"/>
                <a:gd name="T9" fmla="*/ 1305 h 1306"/>
                <a:gd name="T10" fmla="*/ 6979 w 7379"/>
                <a:gd name="T11" fmla="*/ 1305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79" h="1306">
                  <a:moveTo>
                    <a:pt x="6979" y="1305"/>
                  </a:moveTo>
                  <a:lnTo>
                    <a:pt x="6979" y="1305"/>
                  </a:lnTo>
                  <a:cubicBezTo>
                    <a:pt x="7134" y="887"/>
                    <a:pt x="7268" y="450"/>
                    <a:pt x="73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0" y="450"/>
                    <a:pt x="245" y="887"/>
                    <a:pt x="399" y="1305"/>
                  </a:cubicBezTo>
                  <a:lnTo>
                    <a:pt x="6979" y="1305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Freeform: Shape 200"/>
            <p:cNvSpPr>
              <a:spLocks/>
            </p:cNvSpPr>
            <p:nvPr/>
          </p:nvSpPr>
          <p:spPr bwMode="auto">
            <a:xfrm rot="1809314">
              <a:off x="5520419" y="6593703"/>
              <a:ext cx="220752" cy="1990012"/>
            </a:xfrm>
            <a:custGeom>
              <a:avLst/>
              <a:gdLst>
                <a:gd name="T0" fmla="*/ 617 w 855"/>
                <a:gd name="T1" fmla="*/ 7680 h 7681"/>
                <a:gd name="T2" fmla="*/ 237 w 855"/>
                <a:gd name="T3" fmla="*/ 7680 h 7681"/>
                <a:gd name="T4" fmla="*/ 0 w 855"/>
                <a:gd name="T5" fmla="*/ 0 h 7681"/>
                <a:gd name="T6" fmla="*/ 854 w 855"/>
                <a:gd name="T7" fmla="*/ 0 h 7681"/>
                <a:gd name="T8" fmla="*/ 617 w 855"/>
                <a:gd name="T9" fmla="*/ 7680 h 7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7681">
                  <a:moveTo>
                    <a:pt x="617" y="7680"/>
                  </a:moveTo>
                  <a:lnTo>
                    <a:pt x="237" y="7680"/>
                  </a:lnTo>
                  <a:lnTo>
                    <a:pt x="0" y="0"/>
                  </a:lnTo>
                  <a:lnTo>
                    <a:pt x="854" y="0"/>
                  </a:lnTo>
                  <a:lnTo>
                    <a:pt x="617" y="7680"/>
                  </a:ln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Freeform: Shape 201"/>
            <p:cNvSpPr>
              <a:spLocks/>
            </p:cNvSpPr>
            <p:nvPr/>
          </p:nvSpPr>
          <p:spPr bwMode="auto">
            <a:xfrm rot="1809314">
              <a:off x="6093487" y="5486708"/>
              <a:ext cx="953920" cy="953285"/>
            </a:xfrm>
            <a:custGeom>
              <a:avLst/>
              <a:gdLst>
                <a:gd name="T0" fmla="*/ 3681 w 3682"/>
                <a:gd name="T1" fmla="*/ 1845 h 3684"/>
                <a:gd name="T2" fmla="*/ 3681 w 3682"/>
                <a:gd name="T3" fmla="*/ 1845 h 3684"/>
                <a:gd name="T4" fmla="*/ 1838 w 3682"/>
                <a:gd name="T5" fmla="*/ 3683 h 3684"/>
                <a:gd name="T6" fmla="*/ 0 w 3682"/>
                <a:gd name="T7" fmla="*/ 1845 h 3684"/>
                <a:gd name="T8" fmla="*/ 1838 w 3682"/>
                <a:gd name="T9" fmla="*/ 0 h 3684"/>
                <a:gd name="T10" fmla="*/ 3681 w 3682"/>
                <a:gd name="T11" fmla="*/ 1845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3684">
                  <a:moveTo>
                    <a:pt x="3681" y="1845"/>
                  </a:moveTo>
                  <a:lnTo>
                    <a:pt x="3681" y="1845"/>
                  </a:lnTo>
                  <a:cubicBezTo>
                    <a:pt x="3681" y="2860"/>
                    <a:pt x="2853" y="3683"/>
                    <a:pt x="1838" y="3683"/>
                  </a:cubicBezTo>
                  <a:cubicBezTo>
                    <a:pt x="822" y="3683"/>
                    <a:pt x="0" y="2860"/>
                    <a:pt x="0" y="1845"/>
                  </a:cubicBezTo>
                  <a:cubicBezTo>
                    <a:pt x="0" y="829"/>
                    <a:pt x="822" y="0"/>
                    <a:pt x="1838" y="0"/>
                  </a:cubicBezTo>
                  <a:cubicBezTo>
                    <a:pt x="2853" y="0"/>
                    <a:pt x="3681" y="829"/>
                    <a:pt x="3681" y="1845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Freeform: Shape 202"/>
            <p:cNvSpPr>
              <a:spLocks/>
            </p:cNvSpPr>
            <p:nvPr/>
          </p:nvSpPr>
          <p:spPr bwMode="auto">
            <a:xfrm rot="1809314">
              <a:off x="6190134" y="5584853"/>
              <a:ext cx="759475" cy="758971"/>
            </a:xfrm>
            <a:custGeom>
              <a:avLst/>
              <a:gdLst>
                <a:gd name="T0" fmla="*/ 2931 w 2932"/>
                <a:gd name="T1" fmla="*/ 1466 h 2932"/>
                <a:gd name="T2" fmla="*/ 2931 w 2932"/>
                <a:gd name="T3" fmla="*/ 1466 h 2932"/>
                <a:gd name="T4" fmla="*/ 1466 w 2932"/>
                <a:gd name="T5" fmla="*/ 2931 h 2932"/>
                <a:gd name="T6" fmla="*/ 0 w 2932"/>
                <a:gd name="T7" fmla="*/ 1466 h 2932"/>
                <a:gd name="T8" fmla="*/ 1466 w 2932"/>
                <a:gd name="T9" fmla="*/ 0 h 2932"/>
                <a:gd name="T10" fmla="*/ 2931 w 2932"/>
                <a:gd name="T11" fmla="*/ 1466 h 2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2" h="2932">
                  <a:moveTo>
                    <a:pt x="2931" y="1466"/>
                  </a:moveTo>
                  <a:lnTo>
                    <a:pt x="2931" y="1466"/>
                  </a:lnTo>
                  <a:cubicBezTo>
                    <a:pt x="2931" y="2275"/>
                    <a:pt x="2276" y="2931"/>
                    <a:pt x="1466" y="2931"/>
                  </a:cubicBezTo>
                  <a:cubicBezTo>
                    <a:pt x="656" y="2931"/>
                    <a:pt x="0" y="2275"/>
                    <a:pt x="0" y="1466"/>
                  </a:cubicBezTo>
                  <a:cubicBezTo>
                    <a:pt x="0" y="656"/>
                    <a:pt x="656" y="0"/>
                    <a:pt x="1466" y="0"/>
                  </a:cubicBezTo>
                  <a:cubicBezTo>
                    <a:pt x="2276" y="0"/>
                    <a:pt x="2931" y="656"/>
                    <a:pt x="2931" y="1466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40" name="图片 2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242" name="文本框 241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347287" y="4126683"/>
            <a:ext cx="4103687" cy="815429"/>
            <a:chOff x="874712" y="3325188"/>
            <a:chExt cx="4103687" cy="815429"/>
          </a:xfrm>
        </p:grpSpPr>
        <p:sp>
          <p:nvSpPr>
            <p:cNvPr id="245" name="矩形 244"/>
            <p:cNvSpPr/>
            <p:nvPr/>
          </p:nvSpPr>
          <p:spPr>
            <a:xfrm>
              <a:off x="874712" y="3802063"/>
              <a:ext cx="410368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1805568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6505035" y="4126683"/>
            <a:ext cx="4103687" cy="815429"/>
            <a:chOff x="874712" y="3325188"/>
            <a:chExt cx="4103687" cy="815429"/>
          </a:xfrm>
        </p:grpSpPr>
        <p:sp>
          <p:nvSpPr>
            <p:cNvPr id="248" name="矩形 247"/>
            <p:cNvSpPr/>
            <p:nvPr/>
          </p:nvSpPr>
          <p:spPr>
            <a:xfrm>
              <a:off x="874712" y="3802063"/>
              <a:ext cx="410368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1805568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cxnSp>
        <p:nvCxnSpPr>
          <p:cNvPr id="251" name="直接连接符 250"/>
          <p:cNvCxnSpPr/>
          <p:nvPr/>
        </p:nvCxnSpPr>
        <p:spPr>
          <a:xfrm>
            <a:off x="6096000" y="1981200"/>
            <a:ext cx="0" cy="3378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53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896a03df-6cc9-4e60-9bcf-dc0a0128ffe6"/>
          <p:cNvGrpSpPr>
            <a:grpSpLocks noChangeAspect="1"/>
          </p:cNvGrpSpPr>
          <p:nvPr/>
        </p:nvGrpSpPr>
        <p:grpSpPr>
          <a:xfrm>
            <a:off x="4216399" y="1917700"/>
            <a:ext cx="3759202" cy="3759202"/>
            <a:chOff x="3791744" y="1124744"/>
            <a:chExt cx="4608511" cy="4608513"/>
          </a:xfrm>
        </p:grpSpPr>
        <p:sp>
          <p:nvSpPr>
            <p:cNvPr id="4" name="椭圆 3"/>
            <p:cNvSpPr/>
            <p:nvPr/>
          </p:nvSpPr>
          <p:spPr bwMode="auto">
            <a:xfrm>
              <a:off x="4981574" y="2314574"/>
              <a:ext cx="2228852" cy="222885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5" name="矩形: 圆角 14"/>
            <p:cNvSpPr/>
            <p:nvPr/>
          </p:nvSpPr>
          <p:spPr bwMode="auto">
            <a:xfrm rot="2700000">
              <a:off x="3791744" y="1889631"/>
              <a:ext cx="1919172" cy="38939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smtClean="0">
                  <a:ln w="0">
                    <a:noFill/>
                  </a:ln>
                </a:rPr>
                <a:t>ADD TEXT</a:t>
              </a:r>
              <a:endParaRPr lang="zh-CN" altLang="en-US" sz="1400" b="1">
                <a:ln w="0">
                  <a:noFill/>
                </a:ln>
              </a:endParaRPr>
            </a:p>
          </p:txBody>
        </p:sp>
        <p:sp>
          <p:nvSpPr>
            <p:cNvPr id="6" name="矩形: 圆角 15"/>
            <p:cNvSpPr/>
            <p:nvPr/>
          </p:nvSpPr>
          <p:spPr bwMode="auto">
            <a:xfrm rot="18900000" flipH="1">
              <a:off x="6481083" y="1889631"/>
              <a:ext cx="1919172" cy="38939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>
                  <a:ln w="0">
                    <a:noFill/>
                  </a:ln>
                </a:rPr>
                <a:t>ADD TEXT</a:t>
              </a:r>
              <a:endParaRPr lang="zh-CN" altLang="en-US" sz="1400" b="1">
                <a:ln w="0">
                  <a:noFill/>
                </a:ln>
              </a:endParaRPr>
            </a:p>
          </p:txBody>
        </p:sp>
        <p:sp>
          <p:nvSpPr>
            <p:cNvPr id="7" name="矩形: 圆角 16"/>
            <p:cNvSpPr/>
            <p:nvPr/>
          </p:nvSpPr>
          <p:spPr bwMode="auto">
            <a:xfrm rot="18900000" flipH="1">
              <a:off x="3791744" y="4578972"/>
              <a:ext cx="1919172" cy="38939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>
                  <a:ln w="0">
                    <a:noFill/>
                  </a:ln>
                </a:rPr>
                <a:t>ADD TEXT</a:t>
              </a:r>
              <a:endParaRPr lang="zh-CN" altLang="en-US" sz="1400" b="1">
                <a:ln w="0">
                  <a:noFill/>
                </a:ln>
              </a:endParaRPr>
            </a:p>
          </p:txBody>
        </p:sp>
        <p:sp>
          <p:nvSpPr>
            <p:cNvPr id="8" name="矩形: 圆角 17"/>
            <p:cNvSpPr/>
            <p:nvPr/>
          </p:nvSpPr>
          <p:spPr bwMode="auto">
            <a:xfrm rot="2700000">
              <a:off x="6481084" y="4578972"/>
              <a:ext cx="1919172" cy="38939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>
                  <a:ln w="0">
                    <a:noFill/>
                  </a:ln>
                </a:rPr>
                <a:t>ADD TEXT</a:t>
              </a:r>
              <a:endParaRPr lang="zh-CN" altLang="en-US" sz="1400" b="1">
                <a:ln w="0">
                  <a:noFill/>
                </a:ln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5364807" y="2687166"/>
              <a:ext cx="1483668" cy="1483668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86303" y="2216473"/>
            <a:ext cx="3024188" cy="815429"/>
            <a:chOff x="874713" y="3325188"/>
            <a:chExt cx="3024188" cy="815429"/>
          </a:xfrm>
        </p:grpSpPr>
        <p:sp>
          <p:nvSpPr>
            <p:cNvPr id="27" name="矩形 26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86303" y="4132262"/>
            <a:ext cx="3024188" cy="815429"/>
            <a:chOff x="874713" y="3325188"/>
            <a:chExt cx="3024188" cy="815429"/>
          </a:xfrm>
        </p:grpSpPr>
        <p:sp>
          <p:nvSpPr>
            <p:cNvPr id="30" name="矩形 29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74713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267700" y="2216473"/>
            <a:ext cx="3024188" cy="815429"/>
            <a:chOff x="874713" y="3325188"/>
            <a:chExt cx="3024188" cy="815429"/>
          </a:xfrm>
        </p:grpSpPr>
        <p:sp>
          <p:nvSpPr>
            <p:cNvPr id="33" name="矩形 32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56927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67700" y="4132262"/>
            <a:ext cx="3024188" cy="815429"/>
            <a:chOff x="874713" y="3325188"/>
            <a:chExt cx="3024188" cy="815429"/>
          </a:xfrm>
        </p:grpSpPr>
        <p:sp>
          <p:nvSpPr>
            <p:cNvPr id="36" name="矩形 35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56927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9516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/>
          <p:nvPr/>
        </p:nvGrpSpPr>
        <p:grpSpPr>
          <a:xfrm>
            <a:off x="4311645" y="1903413"/>
            <a:ext cx="3568710" cy="3771900"/>
            <a:chOff x="7162792" y="1714500"/>
            <a:chExt cx="3568710" cy="3771900"/>
          </a:xfrm>
        </p:grpSpPr>
        <p:sp>
          <p:nvSpPr>
            <p:cNvPr id="32" name="Arrow: Pentagon 11"/>
            <p:cNvSpPr/>
            <p:nvPr/>
          </p:nvSpPr>
          <p:spPr>
            <a:xfrm rot="16200000">
              <a:off x="6351580" y="3783010"/>
              <a:ext cx="2514601" cy="892177"/>
            </a:xfrm>
            <a:prstGeom prst="homePlat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Arrow: Pentagon 10"/>
            <p:cNvSpPr/>
            <p:nvPr/>
          </p:nvSpPr>
          <p:spPr>
            <a:xfrm rot="16200000">
              <a:off x="6615109" y="3154361"/>
              <a:ext cx="3771900" cy="892177"/>
            </a:xfrm>
            <a:prstGeom prst="homePlat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Arrow: Pentagon 9"/>
            <p:cNvSpPr/>
            <p:nvPr/>
          </p:nvSpPr>
          <p:spPr>
            <a:xfrm rot="16200000">
              <a:off x="7888287" y="3535361"/>
              <a:ext cx="3009900" cy="892177"/>
            </a:xfrm>
            <a:prstGeom prst="homePlate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Arrow: Pentagon 8"/>
            <p:cNvSpPr/>
            <p:nvPr/>
          </p:nvSpPr>
          <p:spPr>
            <a:xfrm rot="16200000">
              <a:off x="9155114" y="3910011"/>
              <a:ext cx="2260600" cy="892177"/>
            </a:xfrm>
            <a:prstGeom prst="homePlat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86303" y="2368873"/>
            <a:ext cx="3024188" cy="815429"/>
            <a:chOff x="874713" y="3325188"/>
            <a:chExt cx="3024188" cy="815429"/>
          </a:xfrm>
        </p:grpSpPr>
        <p:sp>
          <p:nvSpPr>
            <p:cNvPr id="45" name="矩形 44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86303" y="4284662"/>
            <a:ext cx="3024188" cy="815429"/>
            <a:chOff x="874713" y="3325188"/>
            <a:chExt cx="3024188" cy="815429"/>
          </a:xfrm>
        </p:grpSpPr>
        <p:sp>
          <p:nvSpPr>
            <p:cNvPr id="48" name="矩形 47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267700" y="2368873"/>
            <a:ext cx="3024188" cy="815429"/>
            <a:chOff x="874713" y="3325188"/>
            <a:chExt cx="3024188" cy="815429"/>
          </a:xfrm>
        </p:grpSpPr>
        <p:sp>
          <p:nvSpPr>
            <p:cNvPr id="51" name="矩形 50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656927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267700" y="4284662"/>
            <a:ext cx="3024188" cy="815429"/>
            <a:chOff x="874713" y="3325188"/>
            <a:chExt cx="3024188" cy="815429"/>
          </a:xfrm>
        </p:grpSpPr>
        <p:sp>
          <p:nvSpPr>
            <p:cNvPr id="54" name="矩形 53"/>
            <p:cNvSpPr/>
            <p:nvPr/>
          </p:nvSpPr>
          <p:spPr>
            <a:xfrm>
              <a:off x="874713" y="3802063"/>
              <a:ext cx="30241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656927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285717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458647" y="1854059"/>
            <a:ext cx="1828800" cy="1828800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任意多边形: 形状 15"/>
          <p:cNvSpPr/>
          <p:nvPr/>
        </p:nvSpPr>
        <p:spPr>
          <a:xfrm>
            <a:off x="2111427" y="2428392"/>
            <a:ext cx="523240" cy="680134"/>
          </a:xfrm>
          <a:custGeom>
            <a:avLst/>
            <a:gdLst/>
            <a:ahLst/>
            <a:cxnLst/>
            <a:rect l="l" t="t" r="r" b="b"/>
            <a:pathLst>
              <a:path w="146670" h="190649">
                <a:moveTo>
                  <a:pt x="73335" y="178036"/>
                </a:moveTo>
                <a:cubicBezTo>
                  <a:pt x="72070" y="178036"/>
                  <a:pt x="70991" y="178483"/>
                  <a:pt x="70098" y="179376"/>
                </a:cubicBezTo>
                <a:cubicBezTo>
                  <a:pt x="69205" y="180268"/>
                  <a:pt x="68759" y="181422"/>
                  <a:pt x="68759" y="182836"/>
                </a:cubicBezTo>
                <a:cubicBezTo>
                  <a:pt x="68759" y="184101"/>
                  <a:pt x="69205" y="185180"/>
                  <a:pt x="70098" y="186073"/>
                </a:cubicBezTo>
                <a:cubicBezTo>
                  <a:pt x="70991" y="186966"/>
                  <a:pt x="72070" y="187412"/>
                  <a:pt x="73335" y="187412"/>
                </a:cubicBezTo>
                <a:cubicBezTo>
                  <a:pt x="74600" y="187412"/>
                  <a:pt x="75679" y="186966"/>
                  <a:pt x="76572" y="186073"/>
                </a:cubicBezTo>
                <a:cubicBezTo>
                  <a:pt x="77465" y="185180"/>
                  <a:pt x="77912" y="184101"/>
                  <a:pt x="77912" y="182836"/>
                </a:cubicBezTo>
                <a:cubicBezTo>
                  <a:pt x="77912" y="181422"/>
                  <a:pt x="77465" y="180268"/>
                  <a:pt x="76572" y="179376"/>
                </a:cubicBezTo>
                <a:cubicBezTo>
                  <a:pt x="75679" y="178483"/>
                  <a:pt x="74600" y="178036"/>
                  <a:pt x="73335" y="178036"/>
                </a:cubicBezTo>
                <a:close/>
                <a:moveTo>
                  <a:pt x="16185" y="19199"/>
                </a:moveTo>
                <a:lnTo>
                  <a:pt x="16185" y="171674"/>
                </a:lnTo>
                <a:lnTo>
                  <a:pt x="130485" y="171674"/>
                </a:lnTo>
                <a:lnTo>
                  <a:pt x="130485" y="19199"/>
                </a:lnTo>
                <a:close/>
                <a:moveTo>
                  <a:pt x="9153" y="0"/>
                </a:moveTo>
                <a:lnTo>
                  <a:pt x="137517" y="0"/>
                </a:lnTo>
                <a:cubicBezTo>
                  <a:pt x="140271" y="0"/>
                  <a:pt x="142485" y="875"/>
                  <a:pt x="144159" y="2624"/>
                </a:cubicBezTo>
                <a:cubicBezTo>
                  <a:pt x="145833" y="4372"/>
                  <a:pt x="146670" y="6623"/>
                  <a:pt x="146670" y="9377"/>
                </a:cubicBezTo>
                <a:lnTo>
                  <a:pt x="146670" y="181496"/>
                </a:lnTo>
                <a:cubicBezTo>
                  <a:pt x="146670" y="184250"/>
                  <a:pt x="145833" y="186463"/>
                  <a:pt x="144159" y="188138"/>
                </a:cubicBezTo>
                <a:cubicBezTo>
                  <a:pt x="142485" y="189812"/>
                  <a:pt x="140271" y="190649"/>
                  <a:pt x="137517" y="190649"/>
                </a:cubicBezTo>
                <a:lnTo>
                  <a:pt x="9153" y="190649"/>
                </a:lnTo>
                <a:cubicBezTo>
                  <a:pt x="6400" y="190649"/>
                  <a:pt x="4186" y="189812"/>
                  <a:pt x="2512" y="188138"/>
                </a:cubicBezTo>
                <a:cubicBezTo>
                  <a:pt x="837" y="186463"/>
                  <a:pt x="0" y="184250"/>
                  <a:pt x="0" y="181496"/>
                </a:cubicBezTo>
                <a:lnTo>
                  <a:pt x="0" y="9377"/>
                </a:lnTo>
                <a:cubicBezTo>
                  <a:pt x="0" y="6623"/>
                  <a:pt x="837" y="4372"/>
                  <a:pt x="2512" y="2624"/>
                </a:cubicBezTo>
                <a:cubicBezTo>
                  <a:pt x="4186" y="875"/>
                  <a:pt x="6400" y="0"/>
                  <a:pt x="915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4" name="椭圆 23"/>
          <p:cNvSpPr/>
          <p:nvPr/>
        </p:nvSpPr>
        <p:spPr>
          <a:xfrm>
            <a:off x="6262555" y="2029500"/>
            <a:ext cx="1467469" cy="1467469"/>
          </a:xfrm>
          <a:prstGeom prst="ellipse">
            <a:avLst/>
          </a:prstGeom>
          <a:solidFill>
            <a:schemeClr val="accent2">
              <a:lumMod val="10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5" name="任意多边形: 形状 12"/>
          <p:cNvSpPr/>
          <p:nvPr/>
        </p:nvSpPr>
        <p:spPr>
          <a:xfrm>
            <a:off x="6830849" y="2440861"/>
            <a:ext cx="330880" cy="644747"/>
          </a:xfrm>
          <a:custGeom>
            <a:avLst/>
            <a:gdLst/>
            <a:ahLst/>
            <a:cxnLst/>
            <a:rect l="l" t="t" r="r" b="b"/>
            <a:pathLst>
              <a:path w="114337" h="222795">
                <a:moveTo>
                  <a:pt x="57169" y="192658"/>
                </a:moveTo>
                <a:cubicBezTo>
                  <a:pt x="54118" y="192658"/>
                  <a:pt x="51495" y="193755"/>
                  <a:pt x="49300" y="195950"/>
                </a:cubicBezTo>
                <a:cubicBezTo>
                  <a:pt x="47105" y="198146"/>
                  <a:pt x="46007" y="200769"/>
                  <a:pt x="46007" y="203820"/>
                </a:cubicBezTo>
                <a:cubicBezTo>
                  <a:pt x="46007" y="206871"/>
                  <a:pt x="47105" y="209475"/>
                  <a:pt x="49300" y="211633"/>
                </a:cubicBezTo>
                <a:cubicBezTo>
                  <a:pt x="51495" y="213791"/>
                  <a:pt x="54118" y="214870"/>
                  <a:pt x="57169" y="214870"/>
                </a:cubicBezTo>
                <a:cubicBezTo>
                  <a:pt x="60220" y="214870"/>
                  <a:pt x="62843" y="213791"/>
                  <a:pt x="65039" y="211633"/>
                </a:cubicBezTo>
                <a:cubicBezTo>
                  <a:pt x="67234" y="209475"/>
                  <a:pt x="68331" y="206871"/>
                  <a:pt x="68331" y="203820"/>
                </a:cubicBezTo>
                <a:cubicBezTo>
                  <a:pt x="68331" y="200769"/>
                  <a:pt x="67234" y="198146"/>
                  <a:pt x="65039" y="195950"/>
                </a:cubicBezTo>
                <a:cubicBezTo>
                  <a:pt x="62843" y="193755"/>
                  <a:pt x="60220" y="192658"/>
                  <a:pt x="57169" y="192658"/>
                </a:cubicBezTo>
                <a:close/>
                <a:moveTo>
                  <a:pt x="9619" y="40183"/>
                </a:moveTo>
                <a:lnTo>
                  <a:pt x="9619" y="184621"/>
                </a:lnTo>
                <a:lnTo>
                  <a:pt x="104720" y="184621"/>
                </a:lnTo>
                <a:lnTo>
                  <a:pt x="104720" y="40183"/>
                </a:lnTo>
                <a:close/>
                <a:moveTo>
                  <a:pt x="48463" y="17078"/>
                </a:moveTo>
                <a:cubicBezTo>
                  <a:pt x="47272" y="17078"/>
                  <a:pt x="46677" y="17785"/>
                  <a:pt x="46677" y="19198"/>
                </a:cubicBezTo>
                <a:cubicBezTo>
                  <a:pt x="46677" y="20389"/>
                  <a:pt x="47272" y="20984"/>
                  <a:pt x="48463" y="20984"/>
                </a:cubicBezTo>
                <a:lnTo>
                  <a:pt x="65876" y="20984"/>
                </a:lnTo>
                <a:cubicBezTo>
                  <a:pt x="67066" y="20984"/>
                  <a:pt x="67662" y="20389"/>
                  <a:pt x="67662" y="19198"/>
                </a:cubicBezTo>
                <a:cubicBezTo>
                  <a:pt x="67662" y="17785"/>
                  <a:pt x="67066" y="17078"/>
                  <a:pt x="65876" y="17078"/>
                </a:cubicBezTo>
                <a:close/>
                <a:moveTo>
                  <a:pt x="18995" y="0"/>
                </a:moveTo>
                <a:cubicBezTo>
                  <a:pt x="19144" y="0"/>
                  <a:pt x="19311" y="37"/>
                  <a:pt x="19497" y="111"/>
                </a:cubicBezTo>
                <a:cubicBezTo>
                  <a:pt x="19683" y="186"/>
                  <a:pt x="19813" y="223"/>
                  <a:pt x="19888" y="223"/>
                </a:cubicBezTo>
                <a:lnTo>
                  <a:pt x="94451" y="223"/>
                </a:lnTo>
                <a:cubicBezTo>
                  <a:pt x="94525" y="223"/>
                  <a:pt x="94655" y="186"/>
                  <a:pt x="94841" y="111"/>
                </a:cubicBezTo>
                <a:cubicBezTo>
                  <a:pt x="95027" y="37"/>
                  <a:pt x="95195" y="0"/>
                  <a:pt x="95344" y="0"/>
                </a:cubicBezTo>
                <a:cubicBezTo>
                  <a:pt x="100627" y="0"/>
                  <a:pt x="105166" y="1897"/>
                  <a:pt x="108961" y="5692"/>
                </a:cubicBezTo>
                <a:cubicBezTo>
                  <a:pt x="112757" y="9487"/>
                  <a:pt x="114542" y="13989"/>
                  <a:pt x="114319" y="19198"/>
                </a:cubicBezTo>
                <a:lnTo>
                  <a:pt x="114319" y="203820"/>
                </a:lnTo>
                <a:cubicBezTo>
                  <a:pt x="114319" y="208805"/>
                  <a:pt x="112571" y="213121"/>
                  <a:pt x="109073" y="216768"/>
                </a:cubicBezTo>
                <a:cubicBezTo>
                  <a:pt x="105576" y="220414"/>
                  <a:pt x="101371" y="222423"/>
                  <a:pt x="96460" y="222795"/>
                </a:cubicBezTo>
                <a:lnTo>
                  <a:pt x="17879" y="222795"/>
                </a:lnTo>
                <a:cubicBezTo>
                  <a:pt x="12967" y="222423"/>
                  <a:pt x="8763" y="220414"/>
                  <a:pt x="5265" y="216768"/>
                </a:cubicBezTo>
                <a:cubicBezTo>
                  <a:pt x="1768" y="213121"/>
                  <a:pt x="19" y="208805"/>
                  <a:pt x="19" y="203820"/>
                </a:cubicBezTo>
                <a:lnTo>
                  <a:pt x="19" y="19198"/>
                </a:lnTo>
                <a:cubicBezTo>
                  <a:pt x="-204" y="13989"/>
                  <a:pt x="1582" y="9487"/>
                  <a:pt x="5377" y="5692"/>
                </a:cubicBezTo>
                <a:cubicBezTo>
                  <a:pt x="9172" y="1897"/>
                  <a:pt x="13711" y="0"/>
                  <a:pt x="189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椭圆 15"/>
          <p:cNvSpPr/>
          <p:nvPr/>
        </p:nvSpPr>
        <p:spPr>
          <a:xfrm>
            <a:off x="7664260" y="4419075"/>
            <a:ext cx="789819" cy="789819"/>
          </a:xfrm>
          <a:prstGeom prst="ellipse">
            <a:avLst/>
          </a:prstGeom>
          <a:solidFill>
            <a:schemeClr val="accent4">
              <a:lumMod val="10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任意多边形: 形状 22"/>
          <p:cNvSpPr/>
          <p:nvPr/>
        </p:nvSpPr>
        <p:spPr>
          <a:xfrm>
            <a:off x="7917127" y="4671942"/>
            <a:ext cx="284084" cy="284084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16868"/>
                </a:moveTo>
                <a:cubicBezTo>
                  <a:pt x="84311" y="116868"/>
                  <a:pt x="83158" y="117322"/>
                  <a:pt x="82265" y="118230"/>
                </a:cubicBezTo>
                <a:cubicBezTo>
                  <a:pt x="81372" y="119138"/>
                  <a:pt x="80925" y="120310"/>
                  <a:pt x="80925" y="121748"/>
                </a:cubicBezTo>
                <a:cubicBezTo>
                  <a:pt x="80925" y="123185"/>
                  <a:pt x="81372" y="124357"/>
                  <a:pt x="82265" y="125265"/>
                </a:cubicBezTo>
                <a:cubicBezTo>
                  <a:pt x="83158" y="126173"/>
                  <a:pt x="84311" y="126627"/>
                  <a:pt x="85725" y="126627"/>
                </a:cubicBezTo>
                <a:cubicBezTo>
                  <a:pt x="87139" y="126627"/>
                  <a:pt x="88292" y="126173"/>
                  <a:pt x="89185" y="125265"/>
                </a:cubicBezTo>
                <a:cubicBezTo>
                  <a:pt x="90078" y="124357"/>
                  <a:pt x="90525" y="123185"/>
                  <a:pt x="90525" y="121748"/>
                </a:cubicBezTo>
                <a:cubicBezTo>
                  <a:pt x="90525" y="120310"/>
                  <a:pt x="90078" y="119138"/>
                  <a:pt x="89185" y="118230"/>
                </a:cubicBezTo>
                <a:cubicBezTo>
                  <a:pt x="88292" y="117322"/>
                  <a:pt x="87139" y="116868"/>
                  <a:pt x="85725" y="116868"/>
                </a:cubicBezTo>
                <a:close/>
                <a:moveTo>
                  <a:pt x="9600" y="9600"/>
                </a:moveTo>
                <a:lnTo>
                  <a:pt x="9600" y="107268"/>
                </a:lnTo>
                <a:lnTo>
                  <a:pt x="161851" y="107268"/>
                </a:lnTo>
                <a:lnTo>
                  <a:pt x="161851" y="9600"/>
                </a:lnTo>
                <a:close/>
                <a:moveTo>
                  <a:pt x="7367" y="0"/>
                </a:moveTo>
                <a:lnTo>
                  <a:pt x="164083" y="0"/>
                </a:lnTo>
                <a:cubicBezTo>
                  <a:pt x="166167" y="0"/>
                  <a:pt x="167915" y="707"/>
                  <a:pt x="169329" y="2121"/>
                </a:cubicBezTo>
                <a:cubicBezTo>
                  <a:pt x="170743" y="3535"/>
                  <a:pt x="171450" y="5284"/>
                  <a:pt x="171450" y="7367"/>
                </a:cubicBezTo>
                <a:lnTo>
                  <a:pt x="171450" y="134839"/>
                </a:lnTo>
                <a:cubicBezTo>
                  <a:pt x="171450" y="136922"/>
                  <a:pt x="170762" y="138671"/>
                  <a:pt x="169385" y="140085"/>
                </a:cubicBezTo>
                <a:cubicBezTo>
                  <a:pt x="168008" y="141499"/>
                  <a:pt x="166241" y="142206"/>
                  <a:pt x="164083" y="142206"/>
                </a:cubicBezTo>
                <a:lnTo>
                  <a:pt x="102915" y="142206"/>
                </a:lnTo>
                <a:lnTo>
                  <a:pt x="105817" y="164865"/>
                </a:lnTo>
                <a:lnTo>
                  <a:pt x="110617" y="169664"/>
                </a:lnTo>
                <a:lnTo>
                  <a:pt x="110617" y="170334"/>
                </a:lnTo>
                <a:cubicBezTo>
                  <a:pt x="110542" y="170632"/>
                  <a:pt x="110077" y="170874"/>
                  <a:pt x="109221" y="171060"/>
                </a:cubicBezTo>
                <a:cubicBezTo>
                  <a:pt x="108366" y="171246"/>
                  <a:pt x="107528" y="171339"/>
                  <a:pt x="106710" y="171339"/>
                </a:cubicBezTo>
                <a:lnTo>
                  <a:pt x="105370" y="171450"/>
                </a:lnTo>
                <a:lnTo>
                  <a:pt x="66080" y="171450"/>
                </a:lnTo>
                <a:cubicBezTo>
                  <a:pt x="62731" y="171450"/>
                  <a:pt x="60908" y="171078"/>
                  <a:pt x="60610" y="170334"/>
                </a:cubicBezTo>
                <a:lnTo>
                  <a:pt x="60610" y="169664"/>
                </a:lnTo>
                <a:lnTo>
                  <a:pt x="65633" y="164865"/>
                </a:lnTo>
                <a:lnTo>
                  <a:pt x="68535" y="142206"/>
                </a:lnTo>
                <a:lnTo>
                  <a:pt x="7367" y="142206"/>
                </a:lnTo>
                <a:cubicBezTo>
                  <a:pt x="5209" y="142206"/>
                  <a:pt x="3442" y="141499"/>
                  <a:pt x="2065" y="140085"/>
                </a:cubicBezTo>
                <a:cubicBezTo>
                  <a:pt x="688" y="138671"/>
                  <a:pt x="0" y="136922"/>
                  <a:pt x="0" y="134839"/>
                </a:cubicBezTo>
                <a:lnTo>
                  <a:pt x="0" y="7367"/>
                </a:lnTo>
                <a:cubicBezTo>
                  <a:pt x="0" y="5284"/>
                  <a:pt x="707" y="3535"/>
                  <a:pt x="2121" y="2121"/>
                </a:cubicBezTo>
                <a:cubicBezTo>
                  <a:pt x="3535" y="707"/>
                  <a:pt x="5284" y="0"/>
                  <a:pt x="736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椭圆 7"/>
          <p:cNvSpPr/>
          <p:nvPr/>
        </p:nvSpPr>
        <p:spPr>
          <a:xfrm>
            <a:off x="3178838" y="4305179"/>
            <a:ext cx="1153633" cy="1153633"/>
          </a:xfrm>
          <a:prstGeom prst="ellipse">
            <a:avLst/>
          </a:prstGeom>
          <a:solidFill>
            <a:schemeClr val="accent3">
              <a:lumMod val="10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任意多边形: 形状 18"/>
          <p:cNvSpPr/>
          <p:nvPr/>
        </p:nvSpPr>
        <p:spPr>
          <a:xfrm>
            <a:off x="3538103" y="4733559"/>
            <a:ext cx="435103" cy="296872"/>
          </a:xfrm>
          <a:custGeom>
            <a:avLst/>
            <a:gdLst/>
            <a:ahLst/>
            <a:cxnLst/>
            <a:rect l="l" t="t" r="r" b="b"/>
            <a:pathLst>
              <a:path w="209401" h="142875">
                <a:moveTo>
                  <a:pt x="87734" y="125239"/>
                </a:moveTo>
                <a:cubicBezTo>
                  <a:pt x="85799" y="125239"/>
                  <a:pt x="84683" y="125500"/>
                  <a:pt x="84385" y="126020"/>
                </a:cubicBezTo>
                <a:lnTo>
                  <a:pt x="78134" y="132160"/>
                </a:lnTo>
                <a:lnTo>
                  <a:pt x="77911" y="132383"/>
                </a:lnTo>
                <a:cubicBezTo>
                  <a:pt x="77911" y="132978"/>
                  <a:pt x="78916" y="133276"/>
                  <a:pt x="80925" y="133276"/>
                </a:cubicBezTo>
                <a:lnTo>
                  <a:pt x="128476" y="133276"/>
                </a:lnTo>
                <a:cubicBezTo>
                  <a:pt x="130485" y="133276"/>
                  <a:pt x="131489" y="132978"/>
                  <a:pt x="131489" y="132383"/>
                </a:cubicBezTo>
                <a:cubicBezTo>
                  <a:pt x="131489" y="132234"/>
                  <a:pt x="131415" y="132160"/>
                  <a:pt x="131266" y="132160"/>
                </a:cubicBezTo>
                <a:lnTo>
                  <a:pt x="125239" y="126020"/>
                </a:lnTo>
                <a:cubicBezTo>
                  <a:pt x="124718" y="125500"/>
                  <a:pt x="123527" y="125239"/>
                  <a:pt x="121667" y="125239"/>
                </a:cubicBezTo>
                <a:close/>
                <a:moveTo>
                  <a:pt x="28575" y="9600"/>
                </a:moveTo>
                <a:lnTo>
                  <a:pt x="28575" y="114300"/>
                </a:lnTo>
                <a:lnTo>
                  <a:pt x="180826" y="114300"/>
                </a:lnTo>
                <a:lnTo>
                  <a:pt x="180826" y="9600"/>
                </a:lnTo>
                <a:close/>
                <a:moveTo>
                  <a:pt x="28575" y="0"/>
                </a:moveTo>
                <a:lnTo>
                  <a:pt x="180826" y="0"/>
                </a:lnTo>
                <a:cubicBezTo>
                  <a:pt x="183207" y="0"/>
                  <a:pt x="185402" y="968"/>
                  <a:pt x="187411" y="2902"/>
                </a:cubicBezTo>
                <a:cubicBezTo>
                  <a:pt x="189421" y="4837"/>
                  <a:pt x="190425" y="6995"/>
                  <a:pt x="190425" y="9376"/>
                </a:cubicBezTo>
                <a:lnTo>
                  <a:pt x="190425" y="114300"/>
                </a:lnTo>
                <a:lnTo>
                  <a:pt x="209401" y="133276"/>
                </a:lnTo>
                <a:cubicBezTo>
                  <a:pt x="209401" y="135955"/>
                  <a:pt x="208526" y="138224"/>
                  <a:pt x="206778" y="140085"/>
                </a:cubicBezTo>
                <a:cubicBezTo>
                  <a:pt x="205029" y="141945"/>
                  <a:pt x="202778" y="142875"/>
                  <a:pt x="200025" y="142875"/>
                </a:cubicBezTo>
                <a:lnTo>
                  <a:pt x="9376" y="142875"/>
                </a:lnTo>
                <a:cubicBezTo>
                  <a:pt x="6623" y="142875"/>
                  <a:pt x="4371" y="141982"/>
                  <a:pt x="2623" y="140196"/>
                </a:cubicBezTo>
                <a:cubicBezTo>
                  <a:pt x="874" y="138410"/>
                  <a:pt x="0" y="136104"/>
                  <a:pt x="0" y="133276"/>
                </a:cubicBezTo>
                <a:lnTo>
                  <a:pt x="18975" y="114300"/>
                </a:lnTo>
                <a:lnTo>
                  <a:pt x="18975" y="9376"/>
                </a:lnTo>
                <a:cubicBezTo>
                  <a:pt x="18975" y="6995"/>
                  <a:pt x="19980" y="4837"/>
                  <a:pt x="21989" y="2902"/>
                </a:cubicBezTo>
                <a:cubicBezTo>
                  <a:pt x="23998" y="968"/>
                  <a:pt x="26193" y="0"/>
                  <a:pt x="2857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390520" y="381935"/>
            <a:ext cx="1980029" cy="5618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b="1"/>
              <a:t>ADD TEXT</a:t>
            </a:r>
            <a:endParaRPr lang="zh-CN" altLang="en-US" sz="2800" b="1"/>
          </a:p>
        </p:txBody>
      </p:sp>
      <p:grpSp>
        <p:nvGrpSpPr>
          <p:cNvPr id="44" name="组合 43"/>
          <p:cNvGrpSpPr/>
          <p:nvPr/>
        </p:nvGrpSpPr>
        <p:grpSpPr>
          <a:xfrm>
            <a:off x="3474550" y="2026204"/>
            <a:ext cx="2380763" cy="1061650"/>
            <a:chOff x="874712" y="3325188"/>
            <a:chExt cx="2380763" cy="1061650"/>
          </a:xfrm>
        </p:grpSpPr>
        <p:sp>
          <p:nvSpPr>
            <p:cNvPr id="45" name="矩形 44"/>
            <p:cNvSpPr/>
            <p:nvPr/>
          </p:nvSpPr>
          <p:spPr>
            <a:xfrm>
              <a:off x="874712" y="3802063"/>
              <a:ext cx="2380763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3325188"/>
              <a:ext cx="2241974" cy="4947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17127" y="2026204"/>
            <a:ext cx="2380763" cy="1061650"/>
            <a:chOff x="874712" y="3325188"/>
            <a:chExt cx="2380763" cy="1061650"/>
          </a:xfrm>
        </p:grpSpPr>
        <p:sp>
          <p:nvSpPr>
            <p:cNvPr id="48" name="矩形 47"/>
            <p:cNvSpPr/>
            <p:nvPr/>
          </p:nvSpPr>
          <p:spPr>
            <a:xfrm>
              <a:off x="874712" y="3802063"/>
              <a:ext cx="2380763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526143" y="4154193"/>
            <a:ext cx="2380763" cy="1061650"/>
            <a:chOff x="874712" y="3325188"/>
            <a:chExt cx="2380763" cy="1061650"/>
          </a:xfrm>
        </p:grpSpPr>
        <p:sp>
          <p:nvSpPr>
            <p:cNvPr id="51" name="矩形 50"/>
            <p:cNvSpPr/>
            <p:nvPr/>
          </p:nvSpPr>
          <p:spPr>
            <a:xfrm>
              <a:off x="874712" y="3802063"/>
              <a:ext cx="2380763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577443" y="4154193"/>
            <a:ext cx="2380763" cy="1061650"/>
            <a:chOff x="874712" y="3325188"/>
            <a:chExt cx="2380763" cy="1061650"/>
          </a:xfrm>
        </p:grpSpPr>
        <p:sp>
          <p:nvSpPr>
            <p:cNvPr id="54" name="矩形 53"/>
            <p:cNvSpPr/>
            <p:nvPr/>
          </p:nvSpPr>
          <p:spPr>
            <a:xfrm>
              <a:off x="874712" y="3802063"/>
              <a:ext cx="2380763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12981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24" grpId="0" animBg="1"/>
      <p:bldP spid="25" grpId="0" animBg="1"/>
      <p:bldP spid="16" grpId="0" animBg="1"/>
      <p:bldP spid="1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34381" y="2782669"/>
            <a:ext cx="2492990" cy="69602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3600" b="1"/>
              <a:t>ADD TEXT</a:t>
            </a:r>
            <a:endParaRPr lang="zh-CN" altLang="en-US" sz="3600" b="1"/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04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857123" y="3540673"/>
            <a:ext cx="4277477" cy="14287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  <a:p>
            <a:pPr>
              <a:lnSpc>
                <a:spcPct val="114000"/>
              </a:lnSpc>
            </a:pPr>
            <a:r>
              <a:rPr lang="en-US" altLang="zh-CN" sz="1100">
                <a:solidFill>
                  <a:schemeClr val="bg1">
                    <a:lumMod val="65000"/>
                  </a:schemeClr>
                </a:solidFill>
                <a:latin typeface="+mj-ea"/>
              </a:rPr>
              <a:t>Input text input text input text input text input text input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0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581400" y="2156244"/>
            <a:ext cx="6527800" cy="326903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58"/>
          <p:cNvGrpSpPr/>
          <p:nvPr/>
        </p:nvGrpSpPr>
        <p:grpSpPr>
          <a:xfrm>
            <a:off x="1934376" y="1647074"/>
            <a:ext cx="2218523" cy="4284578"/>
            <a:chOff x="-3768725" y="1125538"/>
            <a:chExt cx="2517775" cy="4862513"/>
          </a:xfrm>
        </p:grpSpPr>
        <p:sp>
          <p:nvSpPr>
            <p:cNvPr id="18" name="Freeform: Shape 59"/>
            <p:cNvSpPr>
              <a:spLocks/>
            </p:cNvSpPr>
            <p:nvPr/>
          </p:nvSpPr>
          <p:spPr bwMode="auto">
            <a:xfrm>
              <a:off x="-3741738" y="1125538"/>
              <a:ext cx="2478087" cy="4862513"/>
            </a:xfrm>
            <a:custGeom>
              <a:avLst/>
              <a:gdLst>
                <a:gd name="T0" fmla="*/ 1393 w 1393"/>
                <a:gd name="T1" fmla="*/ 2559 h 2739"/>
                <a:gd name="T2" fmla="*/ 1213 w 1393"/>
                <a:gd name="T3" fmla="*/ 2739 h 2739"/>
                <a:gd name="T4" fmla="*/ 180 w 1393"/>
                <a:gd name="T5" fmla="*/ 2739 h 2739"/>
                <a:gd name="T6" fmla="*/ 0 w 1393"/>
                <a:gd name="T7" fmla="*/ 2559 h 2739"/>
                <a:gd name="T8" fmla="*/ 0 w 1393"/>
                <a:gd name="T9" fmla="*/ 180 h 2739"/>
                <a:gd name="T10" fmla="*/ 180 w 1393"/>
                <a:gd name="T11" fmla="*/ 0 h 2739"/>
                <a:gd name="T12" fmla="*/ 1213 w 1393"/>
                <a:gd name="T13" fmla="*/ 0 h 2739"/>
                <a:gd name="T14" fmla="*/ 1393 w 1393"/>
                <a:gd name="T15" fmla="*/ 180 h 2739"/>
                <a:gd name="T16" fmla="*/ 1393 w 1393"/>
                <a:gd name="T17" fmla="*/ 2559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3" h="2739">
                  <a:moveTo>
                    <a:pt x="1393" y="2559"/>
                  </a:moveTo>
                  <a:cubicBezTo>
                    <a:pt x="1393" y="2658"/>
                    <a:pt x="1312" y="2739"/>
                    <a:pt x="1213" y="2739"/>
                  </a:cubicBezTo>
                  <a:cubicBezTo>
                    <a:pt x="180" y="2739"/>
                    <a:pt x="180" y="2739"/>
                    <a:pt x="180" y="2739"/>
                  </a:cubicBezTo>
                  <a:cubicBezTo>
                    <a:pt x="81" y="2739"/>
                    <a:pt x="0" y="2658"/>
                    <a:pt x="0" y="2559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81"/>
                    <a:pt x="81" y="0"/>
                    <a:pt x="180" y="0"/>
                  </a:cubicBezTo>
                  <a:cubicBezTo>
                    <a:pt x="1213" y="0"/>
                    <a:pt x="1213" y="0"/>
                    <a:pt x="1213" y="0"/>
                  </a:cubicBezTo>
                  <a:cubicBezTo>
                    <a:pt x="1312" y="0"/>
                    <a:pt x="1393" y="81"/>
                    <a:pt x="1393" y="180"/>
                  </a:cubicBezTo>
                  <a:cubicBezTo>
                    <a:pt x="1393" y="2559"/>
                    <a:pt x="1393" y="2559"/>
                    <a:pt x="1393" y="2559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60"/>
            <p:cNvSpPr>
              <a:spLocks/>
            </p:cNvSpPr>
            <p:nvPr/>
          </p:nvSpPr>
          <p:spPr bwMode="auto">
            <a:xfrm>
              <a:off x="-3713163" y="1141413"/>
              <a:ext cx="2430462" cy="4830763"/>
            </a:xfrm>
            <a:custGeom>
              <a:avLst/>
              <a:gdLst>
                <a:gd name="T0" fmla="*/ 1366 w 1366"/>
                <a:gd name="T1" fmla="*/ 2542 h 2721"/>
                <a:gd name="T2" fmla="*/ 1189 w 1366"/>
                <a:gd name="T3" fmla="*/ 2721 h 2721"/>
                <a:gd name="T4" fmla="*/ 176 w 1366"/>
                <a:gd name="T5" fmla="*/ 2721 h 2721"/>
                <a:gd name="T6" fmla="*/ 0 w 1366"/>
                <a:gd name="T7" fmla="*/ 2542 h 2721"/>
                <a:gd name="T8" fmla="*/ 0 w 1366"/>
                <a:gd name="T9" fmla="*/ 179 h 2721"/>
                <a:gd name="T10" fmla="*/ 176 w 1366"/>
                <a:gd name="T11" fmla="*/ 0 h 2721"/>
                <a:gd name="T12" fmla="*/ 1189 w 1366"/>
                <a:gd name="T13" fmla="*/ 0 h 2721"/>
                <a:gd name="T14" fmla="*/ 1366 w 1366"/>
                <a:gd name="T15" fmla="*/ 179 h 2721"/>
                <a:gd name="T16" fmla="*/ 1366 w 1366"/>
                <a:gd name="T17" fmla="*/ 2542 h 2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6" h="2721">
                  <a:moveTo>
                    <a:pt x="1366" y="2542"/>
                  </a:moveTo>
                  <a:cubicBezTo>
                    <a:pt x="1366" y="2641"/>
                    <a:pt x="1287" y="2721"/>
                    <a:pt x="1189" y="2721"/>
                  </a:cubicBezTo>
                  <a:cubicBezTo>
                    <a:pt x="176" y="2721"/>
                    <a:pt x="176" y="2721"/>
                    <a:pt x="176" y="2721"/>
                  </a:cubicBezTo>
                  <a:cubicBezTo>
                    <a:pt x="79" y="2721"/>
                    <a:pt x="0" y="2641"/>
                    <a:pt x="0" y="2542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80"/>
                    <a:pt x="79" y="0"/>
                    <a:pt x="176" y="0"/>
                  </a:cubicBezTo>
                  <a:cubicBezTo>
                    <a:pt x="1189" y="0"/>
                    <a:pt x="1189" y="0"/>
                    <a:pt x="1189" y="0"/>
                  </a:cubicBezTo>
                  <a:cubicBezTo>
                    <a:pt x="1287" y="0"/>
                    <a:pt x="1366" y="80"/>
                    <a:pt x="1366" y="179"/>
                  </a:cubicBezTo>
                  <a:cubicBezTo>
                    <a:pt x="1366" y="2542"/>
                    <a:pt x="1366" y="2542"/>
                    <a:pt x="1366" y="254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61"/>
            <p:cNvSpPr>
              <a:spLocks/>
            </p:cNvSpPr>
            <p:nvPr/>
          </p:nvSpPr>
          <p:spPr bwMode="auto">
            <a:xfrm>
              <a:off x="-2693988" y="5486400"/>
              <a:ext cx="403225" cy="4016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62"/>
            <p:cNvSpPr>
              <a:spLocks/>
            </p:cNvSpPr>
            <p:nvPr/>
          </p:nvSpPr>
          <p:spPr bwMode="auto">
            <a:xfrm>
              <a:off x="-2673350" y="5507038"/>
              <a:ext cx="361950" cy="36036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63"/>
            <p:cNvSpPr>
              <a:spLocks/>
            </p:cNvSpPr>
            <p:nvPr/>
          </p:nvSpPr>
          <p:spPr bwMode="auto">
            <a:xfrm>
              <a:off x="-2520950" y="1254125"/>
              <a:ext cx="47625" cy="46038"/>
            </a:xfrm>
            <a:custGeom>
              <a:avLst/>
              <a:gdLst>
                <a:gd name="T0" fmla="*/ 13 w 27"/>
                <a:gd name="T1" fmla="*/ 0 h 26"/>
                <a:gd name="T2" fmla="*/ 0 w 27"/>
                <a:gd name="T3" fmla="*/ 13 h 26"/>
                <a:gd name="T4" fmla="*/ 13 w 27"/>
                <a:gd name="T5" fmla="*/ 26 h 26"/>
                <a:gd name="T6" fmla="*/ 25 w 27"/>
                <a:gd name="T7" fmla="*/ 13 h 26"/>
                <a:gd name="T8" fmla="*/ 27 w 27"/>
                <a:gd name="T9" fmla="*/ 13 h 26"/>
                <a:gd name="T10" fmla="*/ 27 w 27"/>
                <a:gd name="T11" fmla="*/ 13 h 26"/>
                <a:gd name="T12" fmla="*/ 25 w 27"/>
                <a:gd name="T13" fmla="*/ 13 h 26"/>
                <a:gd name="T14" fmla="*/ 13 w 27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rgbClr val="9F9FA0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64"/>
            <p:cNvSpPr>
              <a:spLocks/>
            </p:cNvSpPr>
            <p:nvPr/>
          </p:nvSpPr>
          <p:spPr bwMode="auto">
            <a:xfrm>
              <a:off x="-2528888" y="1246188"/>
              <a:ext cx="58737" cy="60325"/>
            </a:xfrm>
            <a:custGeom>
              <a:avLst/>
              <a:gdLst>
                <a:gd name="T0" fmla="*/ 33 w 33"/>
                <a:gd name="T1" fmla="*/ 17 h 34"/>
                <a:gd name="T2" fmla="*/ 33 w 33"/>
                <a:gd name="T3" fmla="*/ 17 h 34"/>
                <a:gd name="T4" fmla="*/ 33 w 33"/>
                <a:gd name="T5" fmla="*/ 17 h 34"/>
                <a:gd name="T6" fmla="*/ 17 w 33"/>
                <a:gd name="T7" fmla="*/ 0 h 34"/>
                <a:gd name="T8" fmla="*/ 0 w 33"/>
                <a:gd name="T9" fmla="*/ 17 h 34"/>
                <a:gd name="T10" fmla="*/ 17 w 33"/>
                <a:gd name="T11" fmla="*/ 34 h 34"/>
                <a:gd name="T12" fmla="*/ 33 w 33"/>
                <a:gd name="T13" fmla="*/ 17 h 34"/>
                <a:gd name="T14" fmla="*/ 31 w 33"/>
                <a:gd name="T15" fmla="*/ 17 h 34"/>
                <a:gd name="T16" fmla="*/ 29 w 33"/>
                <a:gd name="T17" fmla="*/ 17 h 34"/>
                <a:gd name="T18" fmla="*/ 17 w 33"/>
                <a:gd name="T19" fmla="*/ 30 h 34"/>
                <a:gd name="T20" fmla="*/ 4 w 33"/>
                <a:gd name="T21" fmla="*/ 17 h 34"/>
                <a:gd name="T22" fmla="*/ 17 w 33"/>
                <a:gd name="T23" fmla="*/ 4 h 34"/>
                <a:gd name="T24" fmla="*/ 29 w 33"/>
                <a:gd name="T25" fmla="*/ 17 h 34"/>
                <a:gd name="T26" fmla="*/ 31 w 33"/>
                <a:gd name="T27" fmla="*/ 17 h 34"/>
                <a:gd name="T28" fmla="*/ 33 w 33"/>
                <a:gd name="T29" fmla="*/ 17 h 34"/>
                <a:gd name="T30" fmla="*/ 33 w 33"/>
                <a:gd name="T31" fmla="*/ 17 h 34"/>
                <a:gd name="T32" fmla="*/ 17 w 33"/>
                <a:gd name="T3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4">
                  <a:moveTo>
                    <a:pt x="33" y="17"/>
                  </a:move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3" y="26"/>
                    <a:pt x="33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24" y="4"/>
                    <a:pt x="29" y="10"/>
                    <a:pt x="29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6" y="0"/>
                    <a:pt x="17" y="0"/>
                  </a:cubicBezTo>
                </a:path>
              </a:pathLst>
            </a:cu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65"/>
            <p:cNvSpPr>
              <a:spLocks/>
            </p:cNvSpPr>
            <p:nvPr/>
          </p:nvSpPr>
          <p:spPr bwMode="auto">
            <a:xfrm>
              <a:off x="-2930525" y="1395413"/>
              <a:ext cx="77787" cy="74613"/>
            </a:xfrm>
            <a:custGeom>
              <a:avLst/>
              <a:gdLst>
                <a:gd name="T0" fmla="*/ 21 w 44"/>
                <a:gd name="T1" fmla="*/ 0 h 42"/>
                <a:gd name="T2" fmla="*/ 6 w 44"/>
                <a:gd name="T3" fmla="*/ 6 h 42"/>
                <a:gd name="T4" fmla="*/ 0 w 44"/>
                <a:gd name="T5" fmla="*/ 21 h 42"/>
                <a:gd name="T6" fmla="*/ 6 w 44"/>
                <a:gd name="T7" fmla="*/ 36 h 42"/>
                <a:gd name="T8" fmla="*/ 21 w 44"/>
                <a:gd name="T9" fmla="*/ 42 h 42"/>
                <a:gd name="T10" fmla="*/ 36 w 44"/>
                <a:gd name="T11" fmla="*/ 36 h 42"/>
                <a:gd name="T12" fmla="*/ 42 w 44"/>
                <a:gd name="T13" fmla="*/ 21 h 42"/>
                <a:gd name="T14" fmla="*/ 44 w 44"/>
                <a:gd name="T15" fmla="*/ 21 h 42"/>
                <a:gd name="T16" fmla="*/ 44 w 44"/>
                <a:gd name="T17" fmla="*/ 21 h 42"/>
                <a:gd name="T18" fmla="*/ 42 w 44"/>
                <a:gd name="T19" fmla="*/ 21 h 42"/>
                <a:gd name="T20" fmla="*/ 36 w 44"/>
                <a:gd name="T21" fmla="*/ 6 h 42"/>
                <a:gd name="T22" fmla="*/ 21 w 44"/>
                <a:gd name="T2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2">
                  <a:moveTo>
                    <a:pt x="21" y="0"/>
                  </a:moveTo>
                  <a:cubicBezTo>
                    <a:pt x="15" y="0"/>
                    <a:pt x="10" y="3"/>
                    <a:pt x="6" y="6"/>
                  </a:cubicBezTo>
                  <a:cubicBezTo>
                    <a:pt x="3" y="10"/>
                    <a:pt x="0" y="15"/>
                    <a:pt x="0" y="21"/>
                  </a:cubicBezTo>
                  <a:cubicBezTo>
                    <a:pt x="0" y="27"/>
                    <a:pt x="3" y="32"/>
                    <a:pt x="6" y="36"/>
                  </a:cubicBezTo>
                  <a:cubicBezTo>
                    <a:pt x="10" y="39"/>
                    <a:pt x="15" y="42"/>
                    <a:pt x="21" y="42"/>
                  </a:cubicBezTo>
                  <a:cubicBezTo>
                    <a:pt x="27" y="42"/>
                    <a:pt x="32" y="39"/>
                    <a:pt x="36" y="36"/>
                  </a:cubicBezTo>
                  <a:cubicBezTo>
                    <a:pt x="39" y="32"/>
                    <a:pt x="42" y="27"/>
                    <a:pt x="42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15"/>
                    <a:pt x="39" y="10"/>
                    <a:pt x="36" y="6"/>
                  </a:cubicBezTo>
                  <a:cubicBezTo>
                    <a:pt x="32" y="3"/>
                    <a:pt x="27" y="0"/>
                    <a:pt x="21" y="0"/>
                  </a:cubicBezTo>
                </a:path>
              </a:pathLst>
            </a:custGeom>
            <a:solidFill>
              <a:srgbClr val="9F9FA0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66"/>
            <p:cNvSpPr>
              <a:spLocks/>
            </p:cNvSpPr>
            <p:nvPr/>
          </p:nvSpPr>
          <p:spPr bwMode="auto">
            <a:xfrm>
              <a:off x="-2938463" y="1389063"/>
              <a:ext cx="88900" cy="88900"/>
            </a:xfrm>
            <a:custGeom>
              <a:avLst/>
              <a:gdLst>
                <a:gd name="T0" fmla="*/ 50 w 50"/>
                <a:gd name="T1" fmla="*/ 25 h 50"/>
                <a:gd name="T2" fmla="*/ 50 w 50"/>
                <a:gd name="T3" fmla="*/ 25 h 50"/>
                <a:gd name="T4" fmla="*/ 50 w 50"/>
                <a:gd name="T5" fmla="*/ 25 h 50"/>
                <a:gd name="T6" fmla="*/ 25 w 50"/>
                <a:gd name="T7" fmla="*/ 0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48 w 50"/>
                <a:gd name="T15" fmla="*/ 25 h 50"/>
                <a:gd name="T16" fmla="*/ 46 w 50"/>
                <a:gd name="T17" fmla="*/ 25 h 50"/>
                <a:gd name="T18" fmla="*/ 40 w 50"/>
                <a:gd name="T19" fmla="*/ 40 h 50"/>
                <a:gd name="T20" fmla="*/ 25 w 50"/>
                <a:gd name="T21" fmla="*/ 46 h 50"/>
                <a:gd name="T22" fmla="*/ 10 w 50"/>
                <a:gd name="T23" fmla="*/ 40 h 50"/>
                <a:gd name="T24" fmla="*/ 4 w 50"/>
                <a:gd name="T25" fmla="*/ 25 h 50"/>
                <a:gd name="T26" fmla="*/ 10 w 50"/>
                <a:gd name="T27" fmla="*/ 10 h 50"/>
                <a:gd name="T28" fmla="*/ 25 w 50"/>
                <a:gd name="T29" fmla="*/ 4 h 50"/>
                <a:gd name="T30" fmla="*/ 40 w 50"/>
                <a:gd name="T31" fmla="*/ 10 h 50"/>
                <a:gd name="T32" fmla="*/ 46 w 50"/>
                <a:gd name="T33" fmla="*/ 25 h 50"/>
                <a:gd name="T34" fmla="*/ 48 w 50"/>
                <a:gd name="T35" fmla="*/ 25 h 50"/>
                <a:gd name="T36" fmla="*/ 50 w 50"/>
                <a:gd name="T37" fmla="*/ 25 h 50"/>
                <a:gd name="T38" fmla="*/ 50 w 50"/>
                <a:gd name="T39" fmla="*/ 25 h 50"/>
                <a:gd name="T40" fmla="*/ 25 w 50"/>
                <a:gd name="T4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50">
                  <a:moveTo>
                    <a:pt x="50" y="25"/>
                  </a:move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31"/>
                    <a:pt x="43" y="36"/>
                    <a:pt x="40" y="40"/>
                  </a:cubicBezTo>
                  <a:cubicBezTo>
                    <a:pt x="36" y="43"/>
                    <a:pt x="31" y="46"/>
                    <a:pt x="25" y="46"/>
                  </a:cubicBezTo>
                  <a:cubicBezTo>
                    <a:pt x="19" y="46"/>
                    <a:pt x="14" y="43"/>
                    <a:pt x="10" y="40"/>
                  </a:cubicBezTo>
                  <a:cubicBezTo>
                    <a:pt x="7" y="36"/>
                    <a:pt x="4" y="31"/>
                    <a:pt x="4" y="25"/>
                  </a:cubicBezTo>
                  <a:cubicBezTo>
                    <a:pt x="4" y="19"/>
                    <a:pt x="7" y="14"/>
                    <a:pt x="10" y="10"/>
                  </a:cubicBezTo>
                  <a:cubicBezTo>
                    <a:pt x="14" y="7"/>
                    <a:pt x="19" y="4"/>
                    <a:pt x="25" y="4"/>
                  </a:cubicBezTo>
                  <a:cubicBezTo>
                    <a:pt x="31" y="4"/>
                    <a:pt x="36" y="7"/>
                    <a:pt x="40" y="10"/>
                  </a:cubicBezTo>
                  <a:cubicBezTo>
                    <a:pt x="43" y="14"/>
                    <a:pt x="46" y="19"/>
                    <a:pt x="46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</a:path>
              </a:pathLst>
            </a:cu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67"/>
            <p:cNvSpPr>
              <a:spLocks/>
            </p:cNvSpPr>
            <p:nvPr/>
          </p:nvSpPr>
          <p:spPr bwMode="auto">
            <a:xfrm>
              <a:off x="-2695575" y="1419225"/>
              <a:ext cx="393700" cy="39688"/>
            </a:xfrm>
            <a:custGeom>
              <a:avLst/>
              <a:gdLst>
                <a:gd name="T0" fmla="*/ 210 w 221"/>
                <a:gd name="T1" fmla="*/ 0 h 23"/>
                <a:gd name="T2" fmla="*/ 11 w 221"/>
                <a:gd name="T3" fmla="*/ 0 h 23"/>
                <a:gd name="T4" fmla="*/ 0 w 221"/>
                <a:gd name="T5" fmla="*/ 11 h 23"/>
                <a:gd name="T6" fmla="*/ 11 w 221"/>
                <a:gd name="T7" fmla="*/ 23 h 23"/>
                <a:gd name="T8" fmla="*/ 210 w 221"/>
                <a:gd name="T9" fmla="*/ 23 h 23"/>
                <a:gd name="T10" fmla="*/ 221 w 221"/>
                <a:gd name="T11" fmla="*/ 11 h 23"/>
                <a:gd name="T12" fmla="*/ 210 w 22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">
                  <a:moveTo>
                    <a:pt x="21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210" y="23"/>
                    <a:pt x="210" y="23"/>
                    <a:pt x="210" y="23"/>
                  </a:cubicBezTo>
                  <a:cubicBezTo>
                    <a:pt x="216" y="23"/>
                    <a:pt x="221" y="18"/>
                    <a:pt x="221" y="11"/>
                  </a:cubicBezTo>
                  <a:cubicBezTo>
                    <a:pt x="221" y="5"/>
                    <a:pt x="216" y="0"/>
                    <a:pt x="210" y="0"/>
                  </a:cubicBezTo>
                </a:path>
              </a:pathLst>
            </a:custGeom>
            <a:solidFill>
              <a:srgbClr val="9F9FA0"/>
            </a:solidFill>
            <a:ln w="1905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70"/>
            <p:cNvSpPr>
              <a:spLocks/>
            </p:cNvSpPr>
            <p:nvPr/>
          </p:nvSpPr>
          <p:spPr bwMode="auto">
            <a:xfrm>
              <a:off x="-3768725" y="1736725"/>
              <a:ext cx="31750" cy="215900"/>
            </a:xfrm>
            <a:custGeom>
              <a:avLst/>
              <a:gdLst>
                <a:gd name="T0" fmla="*/ 18 w 18"/>
                <a:gd name="T1" fmla="*/ 113 h 122"/>
                <a:gd name="T2" fmla="*/ 9 w 18"/>
                <a:gd name="T3" fmla="*/ 122 h 122"/>
                <a:gd name="T4" fmla="*/ 0 w 18"/>
                <a:gd name="T5" fmla="*/ 113 h 122"/>
                <a:gd name="T6" fmla="*/ 0 w 18"/>
                <a:gd name="T7" fmla="*/ 9 h 122"/>
                <a:gd name="T8" fmla="*/ 9 w 18"/>
                <a:gd name="T9" fmla="*/ 0 h 122"/>
                <a:gd name="T10" fmla="*/ 18 w 18"/>
                <a:gd name="T11" fmla="*/ 9 h 122"/>
                <a:gd name="T12" fmla="*/ 18 w 18"/>
                <a:gd name="T13" fmla="*/ 1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22">
                  <a:moveTo>
                    <a:pt x="18" y="113"/>
                  </a:moveTo>
                  <a:cubicBezTo>
                    <a:pt x="18" y="118"/>
                    <a:pt x="14" y="122"/>
                    <a:pt x="9" y="122"/>
                  </a:cubicBezTo>
                  <a:cubicBezTo>
                    <a:pt x="4" y="122"/>
                    <a:pt x="0" y="118"/>
                    <a:pt x="0" y="1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1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71"/>
            <p:cNvSpPr>
              <a:spLocks/>
            </p:cNvSpPr>
            <p:nvPr/>
          </p:nvSpPr>
          <p:spPr bwMode="auto">
            <a:xfrm>
              <a:off x="-3768725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72"/>
            <p:cNvSpPr>
              <a:spLocks/>
            </p:cNvSpPr>
            <p:nvPr/>
          </p:nvSpPr>
          <p:spPr bwMode="auto">
            <a:xfrm>
              <a:off x="-3768725" y="2609850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73"/>
            <p:cNvSpPr>
              <a:spLocks/>
            </p:cNvSpPr>
            <p:nvPr/>
          </p:nvSpPr>
          <p:spPr bwMode="auto">
            <a:xfrm>
              <a:off x="-1282700" y="2147888"/>
              <a:ext cx="31750" cy="363538"/>
            </a:xfrm>
            <a:custGeom>
              <a:avLst/>
              <a:gdLst>
                <a:gd name="T0" fmla="*/ 18 w 18"/>
                <a:gd name="T1" fmla="*/ 190 h 205"/>
                <a:gd name="T2" fmla="*/ 9 w 18"/>
                <a:gd name="T3" fmla="*/ 205 h 205"/>
                <a:gd name="T4" fmla="*/ 0 w 18"/>
                <a:gd name="T5" fmla="*/ 190 h 205"/>
                <a:gd name="T6" fmla="*/ 0 w 18"/>
                <a:gd name="T7" fmla="*/ 15 h 205"/>
                <a:gd name="T8" fmla="*/ 9 w 18"/>
                <a:gd name="T9" fmla="*/ 0 h 205"/>
                <a:gd name="T10" fmla="*/ 18 w 18"/>
                <a:gd name="T11" fmla="*/ 15 h 205"/>
                <a:gd name="T12" fmla="*/ 18 w 18"/>
                <a:gd name="T13" fmla="*/ 19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05">
                  <a:moveTo>
                    <a:pt x="18" y="190"/>
                  </a:moveTo>
                  <a:cubicBezTo>
                    <a:pt x="18" y="198"/>
                    <a:pt x="14" y="205"/>
                    <a:pt x="9" y="205"/>
                  </a:cubicBezTo>
                  <a:cubicBezTo>
                    <a:pt x="4" y="205"/>
                    <a:pt x="0" y="198"/>
                    <a:pt x="0" y="19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4" y="0"/>
                    <a:pt x="9" y="0"/>
                  </a:cubicBezTo>
                  <a:cubicBezTo>
                    <a:pt x="14" y="0"/>
                    <a:pt x="18" y="7"/>
                    <a:pt x="18" y="15"/>
                  </a:cubicBezTo>
                  <a:lnTo>
                    <a:pt x="18" y="1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711900" y="2708077"/>
            <a:ext cx="4782344" cy="1061650"/>
            <a:chOff x="874712" y="3325188"/>
            <a:chExt cx="4782344" cy="1061650"/>
          </a:xfrm>
        </p:grpSpPr>
        <p:sp>
          <p:nvSpPr>
            <p:cNvPr id="84" name="矩形 83"/>
            <p:cNvSpPr/>
            <p:nvPr/>
          </p:nvSpPr>
          <p:spPr>
            <a:xfrm>
              <a:off x="874712" y="3802063"/>
              <a:ext cx="4782344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</a:t>
              </a:r>
              <a:r>
                <a:rPr lang="en-US" altLang="zh-CN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</a:t>
              </a:r>
            </a:p>
            <a:p>
              <a:r>
                <a:rPr lang="en-US" altLang="zh-CN" sz="1600" b="1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Slidepp.net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874712" y="3325188"/>
              <a:ext cx="4358947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2400" b="1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pic>
        <p:nvPicPr>
          <p:cNvPr id="87" name="图片占位符 86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32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11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1700" y="4437791"/>
            <a:ext cx="2051844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18254" y="4727644"/>
            <a:ext cx="2051844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671937" y="3918754"/>
            <a:ext cx="2051844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88157" y="3918753"/>
            <a:ext cx="2051844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1600" b="1">
              <a:latin typeface="Agency FB" panose="020B0503020202020204" pitchFamily="34" charset="0"/>
            </a:endParaRPr>
          </a:p>
        </p:txBody>
      </p:sp>
      <p:pic>
        <p:nvPicPr>
          <p:cNvPr id="32" name="图片占位符 3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1" r="19511"/>
          <a:stretch>
            <a:fillRect/>
          </a:stretch>
        </p:blipFill>
        <p:spPr/>
      </p:pic>
      <p:pic>
        <p:nvPicPr>
          <p:cNvPr id="33" name="图片占位符 32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r="10110"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r="23444"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r="58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27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27313" y="2213748"/>
            <a:ext cx="3328988" cy="815429"/>
            <a:chOff x="874713" y="3325188"/>
            <a:chExt cx="3328988" cy="815429"/>
          </a:xfrm>
        </p:grpSpPr>
        <p:sp>
          <p:nvSpPr>
            <p:cNvPr id="6" name="矩形 5"/>
            <p:cNvSpPr/>
            <p:nvPr/>
          </p:nvSpPr>
          <p:spPr>
            <a:xfrm>
              <a:off x="874713" y="3802063"/>
              <a:ext cx="33289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27313" y="4055248"/>
            <a:ext cx="3328988" cy="815429"/>
            <a:chOff x="874713" y="3325188"/>
            <a:chExt cx="3328988" cy="815429"/>
          </a:xfrm>
        </p:grpSpPr>
        <p:sp>
          <p:nvSpPr>
            <p:cNvPr id="14" name="矩形 13"/>
            <p:cNvSpPr/>
            <p:nvPr/>
          </p:nvSpPr>
          <p:spPr>
            <a:xfrm>
              <a:off x="874713" y="3802063"/>
              <a:ext cx="33289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74713" y="3325188"/>
              <a:ext cx="22419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20013" y="2213748"/>
            <a:ext cx="3328988" cy="815429"/>
            <a:chOff x="874713" y="3325188"/>
            <a:chExt cx="3328988" cy="815429"/>
          </a:xfrm>
        </p:grpSpPr>
        <p:sp>
          <p:nvSpPr>
            <p:cNvPr id="19" name="矩形 18"/>
            <p:cNvSpPr/>
            <p:nvPr/>
          </p:nvSpPr>
          <p:spPr>
            <a:xfrm>
              <a:off x="874713" y="3802063"/>
              <a:ext cx="33289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20013" y="4055248"/>
            <a:ext cx="3328988" cy="815429"/>
            <a:chOff x="874713" y="3325188"/>
            <a:chExt cx="3328988" cy="815429"/>
          </a:xfrm>
        </p:grpSpPr>
        <p:sp>
          <p:nvSpPr>
            <p:cNvPr id="24" name="矩形 23"/>
            <p:cNvSpPr/>
            <p:nvPr/>
          </p:nvSpPr>
          <p:spPr>
            <a:xfrm>
              <a:off x="874713" y="3802063"/>
              <a:ext cx="33289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713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400" b="1"/>
                <a:t>ADD TEXT</a:t>
              </a:r>
              <a:endParaRPr lang="zh-CN" altLang="en-US" sz="2400" b="1"/>
            </a:p>
          </p:txBody>
        </p:sp>
      </p:grpSp>
      <p:pic>
        <p:nvPicPr>
          <p:cNvPr id="34" name="图片占位符 3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  <p:pic>
        <p:nvPicPr>
          <p:cNvPr id="37" name="图片占位符 36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r="20438"/>
          <a:stretch>
            <a:fillRect/>
          </a:stretch>
        </p:blipFill>
        <p:spPr/>
      </p:pic>
      <p:pic>
        <p:nvPicPr>
          <p:cNvPr id="35" name="图片占位符 34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  <p:pic>
        <p:nvPicPr>
          <p:cNvPr id="36" name="图片占位符 35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99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23237" y="2782669"/>
            <a:ext cx="171527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Introduce</a:t>
            </a:r>
            <a:endParaRPr lang="zh-CN" altLang="en-US" sz="28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01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172200" y="3482340"/>
            <a:ext cx="29931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228600" indent="-228600">
              <a:buAutoNum type="alphaUcPeriod"/>
            </a:pP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Leaning ?</a:t>
            </a:r>
          </a:p>
          <a:p>
            <a:pPr marL="228600" indent="-228600">
              <a:buAutoNum type="alphaUcPeriod"/>
            </a:pP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altLang="zh-CN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28600" indent="-228600">
              <a:buAutoNum type="alphaUcPeriod"/>
            </a:pP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Ý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nghĩa</a:t>
            </a: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1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12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en-US" altLang="zh-CN" sz="1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zh-CN" altLang="en-US" sz="12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8082" y="381935"/>
            <a:ext cx="410490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here to enter a title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66106" y="3947259"/>
            <a:ext cx="2960688" cy="815429"/>
            <a:chOff x="1446212" y="3325188"/>
            <a:chExt cx="2960688" cy="815429"/>
          </a:xfrm>
        </p:grpSpPr>
        <p:sp>
          <p:nvSpPr>
            <p:cNvPr id="6" name="矩形 5"/>
            <p:cNvSpPr/>
            <p:nvPr/>
          </p:nvSpPr>
          <p:spPr>
            <a:xfrm>
              <a:off x="1446212" y="3802063"/>
              <a:ext cx="29606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05568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33206" y="3947259"/>
            <a:ext cx="2960688" cy="815429"/>
            <a:chOff x="1446212" y="3325188"/>
            <a:chExt cx="2960688" cy="815429"/>
          </a:xfrm>
        </p:grpSpPr>
        <p:sp>
          <p:nvSpPr>
            <p:cNvPr id="11" name="矩形 10"/>
            <p:cNvSpPr/>
            <p:nvPr/>
          </p:nvSpPr>
          <p:spPr>
            <a:xfrm>
              <a:off x="1446212" y="3802063"/>
              <a:ext cx="29606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05568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00306" y="3947259"/>
            <a:ext cx="2960688" cy="815429"/>
            <a:chOff x="1446212" y="3325188"/>
            <a:chExt cx="2960688" cy="815429"/>
          </a:xfrm>
        </p:grpSpPr>
        <p:sp>
          <p:nvSpPr>
            <p:cNvPr id="19" name="矩形 18"/>
            <p:cNvSpPr/>
            <p:nvPr/>
          </p:nvSpPr>
          <p:spPr>
            <a:xfrm>
              <a:off x="1446212" y="3802063"/>
              <a:ext cx="2960688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1600" b="1">
                <a:latin typeface="Agency FB" panose="020B0503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05568" y="3325188"/>
              <a:ext cx="2241974" cy="4973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smtClean="0"/>
                <a:t>ADD TEXT</a:t>
              </a:r>
              <a:endParaRPr lang="zh-CN" altLang="en-US" sz="2400" b="1"/>
            </a:p>
          </p:txBody>
        </p:sp>
      </p:grpSp>
      <p:pic>
        <p:nvPicPr>
          <p:cNvPr id="24" name="图片占位符 2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 r="11297"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1225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 r="112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81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965786"/>
            <a:ext cx="6515100" cy="40691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22442" y="3095625"/>
            <a:ext cx="2347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POWER POINT</a:t>
            </a:r>
            <a:endParaRPr kumimoji="0" lang="zh-CN" altLang="en-US" sz="40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9786" y="4374869"/>
            <a:ext cx="305243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noProof="0" smtClean="0">
                <a:solidFill>
                  <a:prstClr val="black"/>
                </a:solidFill>
                <a:latin typeface="Agency FB" panose="020B0503020202020204" pitchFamily="34" charset="0"/>
                <a:ea typeface="微软雅黑"/>
              </a:rPr>
              <a:t>www.s</a:t>
            </a:r>
            <a:r>
              <a:rPr kumimoji="0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lidepp.net</a:t>
            </a:r>
            <a:endParaRPr kumimoji="0" lang="zh-CN" altLang="en-US" sz="4400" b="1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24200" y="5209434"/>
            <a:ext cx="6096000" cy="72391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4000"/>
              </a:lnSpc>
              <a:defRPr/>
            </a:pPr>
            <a:r>
              <a:rPr lang="en-US" altLang="zh-CN">
                <a:solidFill>
                  <a:prstClr val="white">
                    <a:lumMod val="50000"/>
                  </a:prstClr>
                </a:solidFill>
                <a:latin typeface="微软雅黑"/>
              </a:rPr>
              <a:t>LIKE   + SHARE +  SUBSCRIBE</a:t>
            </a:r>
          </a:p>
          <a:p>
            <a:pPr lvl="0" algn="ctr">
              <a:lnSpc>
                <a:spcPct val="114000"/>
              </a:lnSpc>
              <a:defRPr/>
            </a:pPr>
            <a:r>
              <a:rPr lang="en-US" altLang="zh-CN">
                <a:solidFill>
                  <a:prstClr val="white">
                    <a:lumMod val="50000"/>
                  </a:prstClr>
                </a:solidFill>
                <a:latin typeface="微软雅黑"/>
              </a:rPr>
              <a:t>Slide powerpoint team thanks for watching !</a:t>
            </a:r>
          </a:p>
        </p:txBody>
      </p:sp>
    </p:spTree>
    <p:extLst>
      <p:ext uri="{BB962C8B-B14F-4D97-AF65-F5344CB8AC3E}">
        <p14:creationId xmlns:p14="http://schemas.microsoft.com/office/powerpoint/2010/main" val="417025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607256">
            <a:off x="395848" y="846692"/>
            <a:ext cx="10260437" cy="5413868"/>
            <a:chOff x="3600048" y="1675079"/>
            <a:chExt cx="7753752" cy="4091228"/>
          </a:xfrm>
        </p:grpSpPr>
        <p:sp>
          <p:nvSpPr>
            <p:cNvPr id="32" name="Freeform: Shape 14"/>
            <p:cNvSpPr>
              <a:spLocks/>
            </p:cNvSpPr>
            <p:nvPr/>
          </p:nvSpPr>
          <p:spPr bwMode="auto">
            <a:xfrm>
              <a:off x="3600048" y="2922919"/>
              <a:ext cx="6920252" cy="2843388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9050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5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6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7"/>
            <p:cNvSpPr>
              <a:spLocks/>
            </p:cNvSpPr>
            <p:nvPr/>
          </p:nvSpPr>
          <p:spPr bwMode="auto">
            <a:xfrm>
              <a:off x="9614958" y="2484351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8"/>
            <p:cNvSpPr>
              <a:spLocks/>
            </p:cNvSpPr>
            <p:nvPr/>
          </p:nvSpPr>
          <p:spPr bwMode="auto">
            <a:xfrm>
              <a:off x="10481645" y="3042093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9"/>
            <p:cNvSpPr>
              <a:spLocks/>
            </p:cNvSpPr>
            <p:nvPr/>
          </p:nvSpPr>
          <p:spPr bwMode="auto">
            <a:xfrm>
              <a:off x="10098881" y="1675079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0"/>
            <p:cNvSpPr>
              <a:spLocks/>
            </p:cNvSpPr>
            <p:nvPr/>
          </p:nvSpPr>
          <p:spPr bwMode="auto">
            <a:xfrm>
              <a:off x="10098881" y="2951870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21"/>
            <p:cNvSpPr>
              <a:spLocks/>
            </p:cNvSpPr>
            <p:nvPr/>
          </p:nvSpPr>
          <p:spPr bwMode="auto">
            <a:xfrm>
              <a:off x="10894483" y="1675079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2"/>
            <p:cNvSpPr>
              <a:spLocks/>
            </p:cNvSpPr>
            <p:nvPr/>
          </p:nvSpPr>
          <p:spPr bwMode="auto">
            <a:xfrm>
              <a:off x="10046935" y="2763222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3"/>
            <p:cNvSpPr>
              <a:spLocks/>
            </p:cNvSpPr>
            <p:nvPr/>
          </p:nvSpPr>
          <p:spPr bwMode="auto">
            <a:xfrm>
              <a:off x="10675761" y="2139864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4"/>
            <p:cNvSpPr>
              <a:spLocks/>
            </p:cNvSpPr>
            <p:nvPr/>
          </p:nvSpPr>
          <p:spPr bwMode="auto">
            <a:xfrm>
              <a:off x="10727708" y="2191810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5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6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27"/>
            <p:cNvSpPr>
              <a:spLocks/>
            </p:cNvSpPr>
            <p:nvPr/>
          </p:nvSpPr>
          <p:spPr bwMode="auto">
            <a:xfrm>
              <a:off x="10241051" y="3189730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28"/>
            <p:cNvSpPr>
              <a:spLocks/>
            </p:cNvSpPr>
            <p:nvPr/>
          </p:nvSpPr>
          <p:spPr bwMode="auto">
            <a:xfrm>
              <a:off x="10292997" y="3189730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9"/>
            <p:cNvSpPr>
              <a:spLocks/>
            </p:cNvSpPr>
            <p:nvPr/>
          </p:nvSpPr>
          <p:spPr bwMode="auto">
            <a:xfrm>
              <a:off x="10260189" y="3189730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Rectangle 30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3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Rectangle 32"/>
            <p:cNvSpPr>
              <a:spLocks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solidFill>
              <a:srgbClr val="EEEFE5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Rectangle 33"/>
            <p:cNvSpPr>
              <a:spLocks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Rectangle 34"/>
            <p:cNvSpPr>
              <a:spLocks/>
            </p:cNvSpPr>
            <p:nvPr/>
          </p:nvSpPr>
          <p:spPr bwMode="auto">
            <a:xfrm>
              <a:off x="11348332" y="1680547"/>
              <a:ext cx="2734" cy="2734"/>
            </a:xfrm>
            <a:prstGeom prst="rect">
              <a:avLst/>
            </a:prstGeom>
            <a:solidFill>
              <a:srgbClr val="FC9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35"/>
            <p:cNvSpPr>
              <a:spLocks/>
            </p:cNvSpPr>
            <p:nvPr/>
          </p:nvSpPr>
          <p:spPr bwMode="auto">
            <a:xfrm>
              <a:off x="11348332" y="16805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Rectangle 36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37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Rectangle 38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EEEFE5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Rectangle 39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Rectangle 40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9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4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42"/>
            <p:cNvSpPr>
              <a:spLocks/>
            </p:cNvSpPr>
            <p:nvPr/>
          </p:nvSpPr>
          <p:spPr bwMode="auto">
            <a:xfrm>
              <a:off x="11006578" y="1718823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43"/>
            <p:cNvSpPr>
              <a:spLocks/>
            </p:cNvSpPr>
            <p:nvPr/>
          </p:nvSpPr>
          <p:spPr bwMode="auto">
            <a:xfrm>
              <a:off x="10350412" y="169421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44"/>
            <p:cNvSpPr>
              <a:spLocks/>
            </p:cNvSpPr>
            <p:nvPr/>
          </p:nvSpPr>
          <p:spPr bwMode="auto">
            <a:xfrm>
              <a:off x="11277247" y="175163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45"/>
            <p:cNvSpPr>
              <a:spLocks/>
            </p:cNvSpPr>
            <p:nvPr/>
          </p:nvSpPr>
          <p:spPr bwMode="auto">
            <a:xfrm>
              <a:off x="10410560" y="2776892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46"/>
            <p:cNvSpPr>
              <a:spLocks/>
            </p:cNvSpPr>
            <p:nvPr/>
          </p:nvSpPr>
          <p:spPr bwMode="auto">
            <a:xfrm>
              <a:off x="10421497" y="3279953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47"/>
            <p:cNvSpPr>
              <a:spLocks/>
            </p:cNvSpPr>
            <p:nvPr/>
          </p:nvSpPr>
          <p:spPr bwMode="auto">
            <a:xfrm>
              <a:off x="10421497" y="3260815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48"/>
            <p:cNvSpPr>
              <a:spLocks/>
            </p:cNvSpPr>
            <p:nvPr/>
          </p:nvSpPr>
          <p:spPr bwMode="auto">
            <a:xfrm>
              <a:off x="10506251" y="3236209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49"/>
            <p:cNvSpPr>
              <a:spLocks/>
            </p:cNvSpPr>
            <p:nvPr/>
          </p:nvSpPr>
          <p:spPr bwMode="auto">
            <a:xfrm>
              <a:off x="10500783" y="3241677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50"/>
            <p:cNvSpPr>
              <a:spLocks/>
            </p:cNvSpPr>
            <p:nvPr/>
          </p:nvSpPr>
          <p:spPr bwMode="auto">
            <a:xfrm>
              <a:off x="10467975" y="3241677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5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52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53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54"/>
            <p:cNvSpPr>
              <a:spLocks/>
            </p:cNvSpPr>
            <p:nvPr/>
          </p:nvSpPr>
          <p:spPr bwMode="auto">
            <a:xfrm>
              <a:off x="10771452" y="2432405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55"/>
            <p:cNvSpPr>
              <a:spLocks/>
            </p:cNvSpPr>
            <p:nvPr/>
          </p:nvSpPr>
          <p:spPr bwMode="auto">
            <a:xfrm>
              <a:off x="10771452" y="2191810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593778" y="576487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Learning?</a:t>
            </a:r>
            <a:endParaRPr lang="zh-CN" altLang="en-US" sz="28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328082" y="2637338"/>
            <a:ext cx="5752440" cy="1307872"/>
            <a:chOff x="874712" y="3325188"/>
            <a:chExt cx="5752440" cy="1307872"/>
          </a:xfrm>
        </p:grpSpPr>
        <p:sp>
          <p:nvSpPr>
            <p:cNvPr id="79" name="矩形 78"/>
            <p:cNvSpPr/>
            <p:nvPr/>
          </p:nvSpPr>
          <p:spPr>
            <a:xfrm>
              <a:off x="874712" y="3802063"/>
              <a:ext cx="5752440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</a:t>
              </a:r>
              <a:r>
                <a:rPr lang="en-US" altLang="zh-CN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</a:t>
              </a:r>
            </a:p>
            <a:p>
              <a:pPr algn="ctr"/>
              <a:r>
                <a:rPr lang="en-US" altLang="zh-CN" sz="16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</a:t>
              </a:r>
              <a:r>
                <a:rPr lang="en-US" altLang="zh-CN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</a:t>
              </a:r>
            </a:p>
            <a:p>
              <a:pPr algn="ctr"/>
              <a:r>
                <a:rPr lang="en-US" altLang="zh-CN" sz="160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www.slidepp.net</a:t>
              </a:r>
              <a:endParaRPr lang="zh-CN" altLang="en-US" sz="16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874712" y="3325188"/>
              <a:ext cx="3490805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Click here to enter a title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0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 rot="607256">
            <a:off x="395848" y="846692"/>
            <a:ext cx="10260437" cy="5413868"/>
            <a:chOff x="3600048" y="1675079"/>
            <a:chExt cx="7753752" cy="4091228"/>
          </a:xfrm>
        </p:grpSpPr>
        <p:sp>
          <p:nvSpPr>
            <p:cNvPr id="32" name="Freeform: Shape 14"/>
            <p:cNvSpPr>
              <a:spLocks/>
            </p:cNvSpPr>
            <p:nvPr/>
          </p:nvSpPr>
          <p:spPr bwMode="auto">
            <a:xfrm>
              <a:off x="3600048" y="2922919"/>
              <a:ext cx="6920252" cy="2843388"/>
            </a:xfrm>
            <a:custGeom>
              <a:avLst/>
              <a:gdLst>
                <a:gd name="T0" fmla="*/ 0 w 1296"/>
                <a:gd name="T1" fmla="*/ 421 h 439"/>
                <a:gd name="T2" fmla="*/ 61 w 1296"/>
                <a:gd name="T3" fmla="*/ 427 h 439"/>
                <a:gd name="T4" fmla="*/ 221 w 1296"/>
                <a:gd name="T5" fmla="*/ 433 h 439"/>
                <a:gd name="T6" fmla="*/ 447 w 1296"/>
                <a:gd name="T7" fmla="*/ 422 h 439"/>
                <a:gd name="T8" fmla="*/ 573 w 1296"/>
                <a:gd name="T9" fmla="*/ 404 h 439"/>
                <a:gd name="T10" fmla="*/ 702 w 1296"/>
                <a:gd name="T11" fmla="*/ 377 h 439"/>
                <a:gd name="T12" fmla="*/ 828 w 1296"/>
                <a:gd name="T13" fmla="*/ 338 h 439"/>
                <a:gd name="T14" fmla="*/ 944 w 1296"/>
                <a:gd name="T15" fmla="*/ 288 h 439"/>
                <a:gd name="T16" fmla="*/ 1047 w 1296"/>
                <a:gd name="T17" fmla="*/ 229 h 439"/>
                <a:gd name="T18" fmla="*/ 1131 w 1296"/>
                <a:gd name="T19" fmla="*/ 165 h 439"/>
                <a:gd name="T20" fmla="*/ 1195 w 1296"/>
                <a:gd name="T21" fmla="*/ 102 h 439"/>
                <a:gd name="T22" fmla="*/ 1219 w 1296"/>
                <a:gd name="T23" fmla="*/ 74 h 439"/>
                <a:gd name="T24" fmla="*/ 1239 w 1296"/>
                <a:gd name="T25" fmla="*/ 50 h 439"/>
                <a:gd name="T26" fmla="*/ 1253 w 1296"/>
                <a:gd name="T27" fmla="*/ 29 h 439"/>
                <a:gd name="T28" fmla="*/ 1264 w 1296"/>
                <a:gd name="T29" fmla="*/ 13 h 439"/>
                <a:gd name="T30" fmla="*/ 1272 w 1296"/>
                <a:gd name="T31" fmla="*/ 0 h 439"/>
                <a:gd name="T32" fmla="*/ 1296 w 1296"/>
                <a:gd name="T33" fmla="*/ 16 h 439"/>
                <a:gd name="T34" fmla="*/ 1287 w 1296"/>
                <a:gd name="T35" fmla="*/ 29 h 439"/>
                <a:gd name="T36" fmla="*/ 1276 w 1296"/>
                <a:gd name="T37" fmla="*/ 45 h 439"/>
                <a:gd name="T38" fmla="*/ 1260 w 1296"/>
                <a:gd name="T39" fmla="*/ 66 h 439"/>
                <a:gd name="T40" fmla="*/ 1239 w 1296"/>
                <a:gd name="T41" fmla="*/ 91 h 439"/>
                <a:gd name="T42" fmla="*/ 1213 w 1296"/>
                <a:gd name="T43" fmla="*/ 120 h 439"/>
                <a:gd name="T44" fmla="*/ 1146 w 1296"/>
                <a:gd name="T45" fmla="*/ 183 h 439"/>
                <a:gd name="T46" fmla="*/ 1058 w 1296"/>
                <a:gd name="T47" fmla="*/ 247 h 439"/>
                <a:gd name="T48" fmla="*/ 953 w 1296"/>
                <a:gd name="T49" fmla="*/ 305 h 439"/>
                <a:gd name="T50" fmla="*/ 833 w 1296"/>
                <a:gd name="T51" fmla="*/ 354 h 439"/>
                <a:gd name="T52" fmla="*/ 706 w 1296"/>
                <a:gd name="T53" fmla="*/ 390 h 439"/>
                <a:gd name="T54" fmla="*/ 575 w 1296"/>
                <a:gd name="T55" fmla="*/ 415 h 439"/>
                <a:gd name="T56" fmla="*/ 448 w 1296"/>
                <a:gd name="T57" fmla="*/ 430 h 439"/>
                <a:gd name="T58" fmla="*/ 221 w 1296"/>
                <a:gd name="T59" fmla="*/ 437 h 439"/>
                <a:gd name="T60" fmla="*/ 60 w 1296"/>
                <a:gd name="T61" fmla="*/ 428 h 439"/>
                <a:gd name="T62" fmla="*/ 0 w 1296"/>
                <a:gd name="T63" fmla="*/ 42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96" h="439">
                  <a:moveTo>
                    <a:pt x="0" y="421"/>
                  </a:moveTo>
                  <a:cubicBezTo>
                    <a:pt x="0" y="421"/>
                    <a:pt x="22" y="424"/>
                    <a:pt x="61" y="427"/>
                  </a:cubicBezTo>
                  <a:cubicBezTo>
                    <a:pt x="99" y="430"/>
                    <a:pt x="154" y="433"/>
                    <a:pt x="221" y="433"/>
                  </a:cubicBezTo>
                  <a:cubicBezTo>
                    <a:pt x="287" y="433"/>
                    <a:pt x="365" y="430"/>
                    <a:pt x="447" y="422"/>
                  </a:cubicBezTo>
                  <a:cubicBezTo>
                    <a:pt x="488" y="417"/>
                    <a:pt x="531" y="412"/>
                    <a:pt x="573" y="404"/>
                  </a:cubicBezTo>
                  <a:cubicBezTo>
                    <a:pt x="616" y="397"/>
                    <a:pt x="660" y="388"/>
                    <a:pt x="702" y="377"/>
                  </a:cubicBezTo>
                  <a:cubicBezTo>
                    <a:pt x="745" y="366"/>
                    <a:pt x="787" y="353"/>
                    <a:pt x="828" y="338"/>
                  </a:cubicBezTo>
                  <a:cubicBezTo>
                    <a:pt x="868" y="323"/>
                    <a:pt x="907" y="306"/>
                    <a:pt x="944" y="288"/>
                  </a:cubicBezTo>
                  <a:cubicBezTo>
                    <a:pt x="981" y="269"/>
                    <a:pt x="1015" y="249"/>
                    <a:pt x="1047" y="229"/>
                  </a:cubicBezTo>
                  <a:cubicBezTo>
                    <a:pt x="1078" y="208"/>
                    <a:pt x="1106" y="186"/>
                    <a:pt x="1131" y="165"/>
                  </a:cubicBezTo>
                  <a:cubicBezTo>
                    <a:pt x="1156" y="143"/>
                    <a:pt x="1177" y="122"/>
                    <a:pt x="1195" y="102"/>
                  </a:cubicBezTo>
                  <a:cubicBezTo>
                    <a:pt x="1204" y="93"/>
                    <a:pt x="1212" y="83"/>
                    <a:pt x="1219" y="74"/>
                  </a:cubicBezTo>
                  <a:cubicBezTo>
                    <a:pt x="1226" y="65"/>
                    <a:pt x="1233" y="57"/>
                    <a:pt x="1239" y="50"/>
                  </a:cubicBezTo>
                  <a:cubicBezTo>
                    <a:pt x="1244" y="42"/>
                    <a:pt x="1249" y="35"/>
                    <a:pt x="1253" y="29"/>
                  </a:cubicBezTo>
                  <a:cubicBezTo>
                    <a:pt x="1258" y="23"/>
                    <a:pt x="1261" y="18"/>
                    <a:pt x="1264" y="13"/>
                  </a:cubicBezTo>
                  <a:cubicBezTo>
                    <a:pt x="1270" y="5"/>
                    <a:pt x="1272" y="0"/>
                    <a:pt x="1272" y="0"/>
                  </a:cubicBezTo>
                  <a:cubicBezTo>
                    <a:pt x="1296" y="16"/>
                    <a:pt x="1296" y="16"/>
                    <a:pt x="1296" y="16"/>
                  </a:cubicBezTo>
                  <a:cubicBezTo>
                    <a:pt x="1296" y="16"/>
                    <a:pt x="1293" y="20"/>
                    <a:pt x="1287" y="29"/>
                  </a:cubicBezTo>
                  <a:cubicBezTo>
                    <a:pt x="1284" y="33"/>
                    <a:pt x="1280" y="39"/>
                    <a:pt x="1276" y="45"/>
                  </a:cubicBezTo>
                  <a:cubicBezTo>
                    <a:pt x="1271" y="51"/>
                    <a:pt x="1266" y="58"/>
                    <a:pt x="1260" y="66"/>
                  </a:cubicBezTo>
                  <a:cubicBezTo>
                    <a:pt x="1254" y="73"/>
                    <a:pt x="1247" y="82"/>
                    <a:pt x="1239" y="91"/>
                  </a:cubicBezTo>
                  <a:cubicBezTo>
                    <a:pt x="1231" y="100"/>
                    <a:pt x="1223" y="110"/>
                    <a:pt x="1213" y="120"/>
                  </a:cubicBezTo>
                  <a:cubicBezTo>
                    <a:pt x="1195" y="140"/>
                    <a:pt x="1172" y="161"/>
                    <a:pt x="1146" y="183"/>
                  </a:cubicBezTo>
                  <a:cubicBezTo>
                    <a:pt x="1120" y="204"/>
                    <a:pt x="1091" y="226"/>
                    <a:pt x="1058" y="247"/>
                  </a:cubicBezTo>
                  <a:cubicBezTo>
                    <a:pt x="1026" y="267"/>
                    <a:pt x="990" y="287"/>
                    <a:pt x="953" y="305"/>
                  </a:cubicBezTo>
                  <a:cubicBezTo>
                    <a:pt x="915" y="323"/>
                    <a:pt x="875" y="339"/>
                    <a:pt x="833" y="354"/>
                  </a:cubicBezTo>
                  <a:cubicBezTo>
                    <a:pt x="792" y="368"/>
                    <a:pt x="749" y="380"/>
                    <a:pt x="706" y="390"/>
                  </a:cubicBezTo>
                  <a:cubicBezTo>
                    <a:pt x="662" y="401"/>
                    <a:pt x="619" y="409"/>
                    <a:pt x="575" y="415"/>
                  </a:cubicBezTo>
                  <a:cubicBezTo>
                    <a:pt x="532" y="422"/>
                    <a:pt x="489" y="427"/>
                    <a:pt x="448" y="430"/>
                  </a:cubicBezTo>
                  <a:cubicBezTo>
                    <a:pt x="365" y="437"/>
                    <a:pt x="287" y="439"/>
                    <a:pt x="221" y="437"/>
                  </a:cubicBezTo>
                  <a:cubicBezTo>
                    <a:pt x="154" y="436"/>
                    <a:pt x="99" y="432"/>
                    <a:pt x="60" y="428"/>
                  </a:cubicBezTo>
                  <a:cubicBezTo>
                    <a:pt x="22" y="424"/>
                    <a:pt x="0" y="421"/>
                    <a:pt x="0" y="421"/>
                  </a:cubicBezTo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9050"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5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tx2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6"/>
            <p:cNvSpPr>
              <a:spLocks/>
            </p:cNvSpPr>
            <p:nvPr/>
          </p:nvSpPr>
          <p:spPr bwMode="auto">
            <a:xfrm>
              <a:off x="10046935" y="3047561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7"/>
            <p:cNvSpPr>
              <a:spLocks/>
            </p:cNvSpPr>
            <p:nvPr/>
          </p:nvSpPr>
          <p:spPr bwMode="auto">
            <a:xfrm>
              <a:off x="9614958" y="2484351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8"/>
            <p:cNvSpPr>
              <a:spLocks/>
            </p:cNvSpPr>
            <p:nvPr/>
          </p:nvSpPr>
          <p:spPr bwMode="auto">
            <a:xfrm>
              <a:off x="10481645" y="3042093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9"/>
            <p:cNvSpPr>
              <a:spLocks/>
            </p:cNvSpPr>
            <p:nvPr/>
          </p:nvSpPr>
          <p:spPr bwMode="auto">
            <a:xfrm>
              <a:off x="10098881" y="1675079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20"/>
            <p:cNvSpPr>
              <a:spLocks/>
            </p:cNvSpPr>
            <p:nvPr/>
          </p:nvSpPr>
          <p:spPr bwMode="auto">
            <a:xfrm>
              <a:off x="10098881" y="2951870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21"/>
            <p:cNvSpPr>
              <a:spLocks/>
            </p:cNvSpPr>
            <p:nvPr/>
          </p:nvSpPr>
          <p:spPr bwMode="auto">
            <a:xfrm>
              <a:off x="10894483" y="1675079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22"/>
            <p:cNvSpPr>
              <a:spLocks/>
            </p:cNvSpPr>
            <p:nvPr/>
          </p:nvSpPr>
          <p:spPr bwMode="auto">
            <a:xfrm>
              <a:off x="10046935" y="2763222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23"/>
            <p:cNvSpPr>
              <a:spLocks/>
            </p:cNvSpPr>
            <p:nvPr/>
          </p:nvSpPr>
          <p:spPr bwMode="auto">
            <a:xfrm>
              <a:off x="10675761" y="2139864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24"/>
            <p:cNvSpPr>
              <a:spLocks/>
            </p:cNvSpPr>
            <p:nvPr/>
          </p:nvSpPr>
          <p:spPr bwMode="auto">
            <a:xfrm>
              <a:off x="10727708" y="2191810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25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6"/>
            <p:cNvSpPr>
              <a:spLocks/>
            </p:cNvSpPr>
            <p:nvPr/>
          </p:nvSpPr>
          <p:spPr bwMode="auto">
            <a:xfrm>
              <a:off x="10325806" y="3208868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27"/>
            <p:cNvSpPr>
              <a:spLocks/>
            </p:cNvSpPr>
            <p:nvPr/>
          </p:nvSpPr>
          <p:spPr bwMode="auto">
            <a:xfrm>
              <a:off x="10241051" y="3189730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28"/>
            <p:cNvSpPr>
              <a:spLocks/>
            </p:cNvSpPr>
            <p:nvPr/>
          </p:nvSpPr>
          <p:spPr bwMode="auto">
            <a:xfrm>
              <a:off x="10292997" y="3189730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9"/>
            <p:cNvSpPr>
              <a:spLocks/>
            </p:cNvSpPr>
            <p:nvPr/>
          </p:nvSpPr>
          <p:spPr bwMode="auto">
            <a:xfrm>
              <a:off x="10260189" y="3189730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Rectangle 30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3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Rectangle 32"/>
            <p:cNvSpPr>
              <a:spLocks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solidFill>
              <a:srgbClr val="EEEFE5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Rectangle 33"/>
            <p:cNvSpPr>
              <a:spLocks/>
            </p:cNvSpPr>
            <p:nvPr/>
          </p:nvSpPr>
          <p:spPr bwMode="auto">
            <a:xfrm>
              <a:off x="11348332" y="1675079"/>
              <a:ext cx="2734" cy="546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Rectangle 34"/>
            <p:cNvSpPr>
              <a:spLocks/>
            </p:cNvSpPr>
            <p:nvPr/>
          </p:nvSpPr>
          <p:spPr bwMode="auto">
            <a:xfrm>
              <a:off x="11348332" y="1680547"/>
              <a:ext cx="2734" cy="2734"/>
            </a:xfrm>
            <a:prstGeom prst="rect">
              <a:avLst/>
            </a:prstGeom>
            <a:solidFill>
              <a:srgbClr val="FC9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35"/>
            <p:cNvSpPr>
              <a:spLocks/>
            </p:cNvSpPr>
            <p:nvPr/>
          </p:nvSpPr>
          <p:spPr bwMode="auto">
            <a:xfrm>
              <a:off x="11348332" y="16805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Rectangle 36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FDF2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37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Rectangle 38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EEEFE5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Rectangle 39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Rectangle 40"/>
            <p:cNvSpPr>
              <a:spLocks/>
            </p:cNvSpPr>
            <p:nvPr/>
          </p:nvSpPr>
          <p:spPr bwMode="auto">
            <a:xfrm>
              <a:off x="11348332" y="1675079"/>
              <a:ext cx="2734" cy="2734"/>
            </a:xfrm>
            <a:prstGeom prst="rect">
              <a:avLst/>
            </a:prstGeom>
            <a:solidFill>
              <a:srgbClr val="FC9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4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42"/>
            <p:cNvSpPr>
              <a:spLocks/>
            </p:cNvSpPr>
            <p:nvPr/>
          </p:nvSpPr>
          <p:spPr bwMode="auto">
            <a:xfrm>
              <a:off x="11006578" y="1718823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43"/>
            <p:cNvSpPr>
              <a:spLocks/>
            </p:cNvSpPr>
            <p:nvPr/>
          </p:nvSpPr>
          <p:spPr bwMode="auto">
            <a:xfrm>
              <a:off x="10350412" y="169421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44"/>
            <p:cNvSpPr>
              <a:spLocks/>
            </p:cNvSpPr>
            <p:nvPr/>
          </p:nvSpPr>
          <p:spPr bwMode="auto">
            <a:xfrm>
              <a:off x="11277247" y="175163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45"/>
            <p:cNvSpPr>
              <a:spLocks/>
            </p:cNvSpPr>
            <p:nvPr/>
          </p:nvSpPr>
          <p:spPr bwMode="auto">
            <a:xfrm>
              <a:off x="10410560" y="2776892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46"/>
            <p:cNvSpPr>
              <a:spLocks/>
            </p:cNvSpPr>
            <p:nvPr/>
          </p:nvSpPr>
          <p:spPr bwMode="auto">
            <a:xfrm>
              <a:off x="10421497" y="3279953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47"/>
            <p:cNvSpPr>
              <a:spLocks/>
            </p:cNvSpPr>
            <p:nvPr/>
          </p:nvSpPr>
          <p:spPr bwMode="auto">
            <a:xfrm>
              <a:off x="10421497" y="3260815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48"/>
            <p:cNvSpPr>
              <a:spLocks/>
            </p:cNvSpPr>
            <p:nvPr/>
          </p:nvSpPr>
          <p:spPr bwMode="auto">
            <a:xfrm>
              <a:off x="10506251" y="3236209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49"/>
            <p:cNvSpPr>
              <a:spLocks/>
            </p:cNvSpPr>
            <p:nvPr/>
          </p:nvSpPr>
          <p:spPr bwMode="auto">
            <a:xfrm>
              <a:off x="10500783" y="3241677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50"/>
            <p:cNvSpPr>
              <a:spLocks/>
            </p:cNvSpPr>
            <p:nvPr/>
          </p:nvSpPr>
          <p:spPr bwMode="auto">
            <a:xfrm>
              <a:off x="10467975" y="3241677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51"/>
            <p:cNvSpPr>
              <a:spLocks/>
            </p:cNvSpPr>
            <p:nvPr/>
          </p:nvSpPr>
          <p:spPr bwMode="auto">
            <a:xfrm>
              <a:off x="11348332" y="1675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52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53"/>
            <p:cNvSpPr>
              <a:spLocks/>
            </p:cNvSpPr>
            <p:nvPr/>
          </p:nvSpPr>
          <p:spPr bwMode="auto">
            <a:xfrm>
              <a:off x="11083131" y="167507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4"/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54"/>
            <p:cNvSpPr>
              <a:spLocks/>
            </p:cNvSpPr>
            <p:nvPr/>
          </p:nvSpPr>
          <p:spPr bwMode="auto">
            <a:xfrm>
              <a:off x="10771452" y="2432405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 w="19050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55"/>
            <p:cNvSpPr>
              <a:spLocks/>
            </p:cNvSpPr>
            <p:nvPr/>
          </p:nvSpPr>
          <p:spPr bwMode="auto">
            <a:xfrm>
              <a:off x="10771452" y="2191810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745264" y="576487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</a:t>
            </a:r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altLang="zh-CN" sz="28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tài</a:t>
            </a:r>
            <a:endParaRPr lang="zh-CN" altLang="en-US" sz="28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168590" y="2008498"/>
            <a:ext cx="7306236" cy="2011620"/>
            <a:chOff x="874712" y="3443864"/>
            <a:chExt cx="5752440" cy="1348627"/>
          </a:xfrm>
        </p:grpSpPr>
        <p:sp>
          <p:nvSpPr>
            <p:cNvPr id="79" name="矩形 78"/>
            <p:cNvSpPr/>
            <p:nvPr/>
          </p:nvSpPr>
          <p:spPr>
            <a:xfrm>
              <a:off x="874712" y="3802063"/>
              <a:ext cx="5752440" cy="99042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Machine </a:t>
              </a:r>
              <a:r>
                <a:rPr lang="en-US" smtClean="0"/>
                <a:t>Learning và AI sẽ </a:t>
              </a:r>
              <a:r>
                <a:rPr lang="en-US"/>
                <a:t>phát triển rất </a:t>
              </a:r>
              <a:r>
                <a:rPr lang="en-US"/>
                <a:t>nhanh </a:t>
              </a:r>
              <a:r>
                <a:rPr lang="en-US" smtClean="0"/>
                <a:t>chóng, hỗ trợ và phục </a:t>
              </a:r>
              <a:r>
                <a:rPr lang="en-US"/>
                <a:t>vụ con người trong nhiều </a:t>
              </a:r>
              <a:r>
                <a:rPr lang="en-US"/>
                <a:t>lĩnh </a:t>
              </a:r>
              <a:r>
                <a:rPr lang="en-US" smtClean="0"/>
                <a:t>vực</a:t>
              </a:r>
            </a:p>
            <a:p>
              <a:pPr lvl="1"/>
              <a:r>
                <a:rPr lang="en-US" smtClean="0"/>
                <a:t>Bệnh </a:t>
              </a:r>
              <a:r>
                <a:rPr lang="en-US"/>
                <a:t>càng ngày càng nhiều và trở nên </a:t>
              </a:r>
              <a:r>
                <a:rPr lang="en-US"/>
                <a:t>phổ </a:t>
              </a:r>
              <a:r>
                <a:rPr lang="en-US" smtClean="0"/>
                <a:t>biến</a:t>
              </a:r>
            </a:p>
            <a:p>
              <a:pPr lvl="1"/>
              <a:r>
                <a:rPr lang="en-US"/>
                <a:t>L</a:t>
              </a:r>
              <a:r>
                <a:rPr lang="en-US" smtClean="0"/>
                <a:t>ượng </a:t>
              </a:r>
              <a:r>
                <a:rPr lang="en-US"/>
                <a:t>dữ liệu </a:t>
              </a:r>
              <a:r>
                <a:rPr lang="en-US"/>
                <a:t>sẽ </a:t>
              </a:r>
              <a:r>
                <a:rPr lang="en-US" smtClean="0"/>
                <a:t>tăng lên </a:t>
              </a:r>
              <a:r>
                <a:rPr lang="en-US"/>
                <a:t>rất nhiều lần so với hiện </a:t>
              </a:r>
              <a:r>
                <a:rPr lang="en-US"/>
                <a:t>tại </a:t>
              </a:r>
              <a:endParaRPr lang="en-US" smtClean="0"/>
            </a:p>
            <a:p>
              <a:pPr lvl="1"/>
              <a:r>
                <a:rPr lang="en-US" smtClean="0"/>
                <a:t>Cần </a:t>
              </a:r>
              <a:r>
                <a:rPr lang="en-US"/>
                <a:t>các công cụ hỗ trợ mang tính bước ngoặt trong lĩnh vực y tế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74712" y="3443864"/>
              <a:ext cx="3493229" cy="3105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smtClean="0">
                  <a:latin typeface="Tahoma" panose="020B0604030504040204" pitchFamily="34" charset="0"/>
                  <a:ea typeface="方正悠黑简体_502L" panose="02000000000000000000" charset="-122"/>
                  <a:cs typeface="Tahoma" panose="020B0604030504040204" pitchFamily="34" charset="0"/>
                </a:rPr>
                <a:t>Tương lai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75" name="组合 77"/>
          <p:cNvGrpSpPr/>
          <p:nvPr/>
        </p:nvGrpSpPr>
        <p:grpSpPr>
          <a:xfrm>
            <a:off x="1183341" y="2008498"/>
            <a:ext cx="7145069" cy="3199791"/>
            <a:chOff x="874712" y="3325188"/>
            <a:chExt cx="5752440" cy="2483288"/>
          </a:xfrm>
        </p:grpSpPr>
        <p:sp>
          <p:nvSpPr>
            <p:cNvPr id="77" name="矩形 78"/>
            <p:cNvSpPr/>
            <p:nvPr/>
          </p:nvSpPr>
          <p:spPr>
            <a:xfrm>
              <a:off x="874712" y="3802063"/>
              <a:ext cx="5752440" cy="20064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 err="1"/>
                <a:t>Lí</a:t>
              </a:r>
              <a:r>
                <a:rPr lang="en-US"/>
                <a:t> do </a:t>
              </a:r>
              <a:r>
                <a:rPr lang="en-US" err="1"/>
                <a:t>chọn</a:t>
              </a:r>
              <a:r>
                <a:rPr lang="en-US"/>
                <a:t> </a:t>
              </a:r>
              <a:r>
                <a:rPr lang="en-US" err="1"/>
                <a:t>ngành</a:t>
              </a:r>
              <a:r>
                <a:rPr lang="en-US"/>
                <a:t> y </a:t>
              </a:r>
              <a:r>
                <a:rPr lang="en-US" err="1" smtClean="0"/>
                <a:t>khoa</a:t>
              </a:r>
              <a:r>
                <a:rPr lang="en-US" smtClean="0"/>
                <a:t>: </a:t>
              </a:r>
              <a:endParaRPr lang="en-US"/>
            </a:p>
            <a:p>
              <a:pPr lvl="2"/>
              <a:r>
                <a:rPr lang="en-US" err="1"/>
                <a:t>Nhu</a:t>
              </a:r>
              <a:r>
                <a:rPr lang="en-US"/>
                <a:t> </a:t>
              </a:r>
              <a:r>
                <a:rPr lang="en-US" err="1"/>
                <a:t>cầu</a:t>
              </a:r>
              <a:r>
                <a:rPr lang="en-US"/>
                <a:t> </a:t>
              </a:r>
              <a:r>
                <a:rPr lang="en-US" err="1"/>
                <a:t>hỗ</a:t>
              </a:r>
              <a:r>
                <a:rPr lang="en-US"/>
                <a:t> </a:t>
              </a:r>
              <a:r>
                <a:rPr lang="en-US" err="1"/>
                <a:t>trợ</a:t>
              </a:r>
              <a:r>
                <a:rPr lang="en-US"/>
                <a:t> </a:t>
              </a:r>
              <a:r>
                <a:rPr lang="en-US" err="1"/>
                <a:t>bác</a:t>
              </a:r>
              <a:r>
                <a:rPr lang="en-US"/>
                <a:t> </a:t>
              </a:r>
              <a:r>
                <a:rPr lang="en-US" err="1"/>
                <a:t>sĩ</a:t>
              </a:r>
              <a:r>
                <a:rPr lang="en-US"/>
                <a:t> </a:t>
              </a:r>
              <a:r>
                <a:rPr lang="en-US" err="1"/>
                <a:t>trong</a:t>
              </a:r>
              <a:r>
                <a:rPr lang="en-US"/>
                <a:t> y </a:t>
              </a:r>
              <a:r>
                <a:rPr lang="en-US" smtClean="0"/>
                <a:t>khoa</a:t>
              </a:r>
            </a:p>
            <a:p>
              <a:pPr lvl="2"/>
              <a:r>
                <a:rPr lang="en-US"/>
                <a:t>S</a:t>
              </a:r>
              <a:r>
                <a:rPr lang="en-US" smtClean="0"/>
                <a:t>ố </a:t>
              </a:r>
              <a:r>
                <a:rPr lang="en-US" err="1"/>
                <a:t>lượng</a:t>
              </a:r>
              <a:r>
                <a:rPr lang="en-US"/>
                <a:t> </a:t>
              </a:r>
              <a:r>
                <a:rPr lang="en-US" err="1"/>
                <a:t>bệnh</a:t>
              </a:r>
              <a:r>
                <a:rPr lang="en-US"/>
                <a:t> </a:t>
              </a:r>
              <a:r>
                <a:rPr lang="en-US" smtClean="0"/>
                <a:t>nhân ngày càng lớn</a:t>
              </a:r>
            </a:p>
            <a:p>
              <a:pPr lvl="2"/>
              <a:r>
                <a:rPr lang="en-US"/>
                <a:t>C</a:t>
              </a:r>
              <a:r>
                <a:rPr lang="en-US" smtClean="0"/>
                <a:t>ần </a:t>
              </a:r>
              <a:r>
                <a:rPr lang="en-US"/>
                <a:t>có </a:t>
              </a:r>
              <a:r>
                <a:rPr lang="en-US" err="1"/>
                <a:t>công</a:t>
              </a:r>
              <a:r>
                <a:rPr lang="en-US"/>
                <a:t> </a:t>
              </a:r>
              <a:r>
                <a:rPr lang="en-US" err="1"/>
                <a:t>cụ</a:t>
              </a:r>
              <a:r>
                <a:rPr lang="en-US"/>
                <a:t> </a:t>
              </a:r>
              <a:r>
                <a:rPr lang="en-US" err="1"/>
                <a:t>hỗ</a:t>
              </a:r>
              <a:r>
                <a:rPr lang="en-US"/>
                <a:t> </a:t>
              </a:r>
              <a:r>
                <a:rPr lang="en-US" err="1"/>
                <a:t>trợ</a:t>
              </a:r>
              <a:r>
                <a:rPr lang="en-US"/>
                <a:t> </a:t>
              </a:r>
              <a:r>
                <a:rPr lang="en-US" err="1"/>
                <a:t>các</a:t>
              </a:r>
              <a:r>
                <a:rPr lang="en-US"/>
                <a:t> </a:t>
              </a:r>
              <a:r>
                <a:rPr lang="en-US" err="1"/>
                <a:t>bác</a:t>
              </a:r>
              <a:r>
                <a:rPr lang="en-US"/>
                <a:t> </a:t>
              </a:r>
              <a:r>
                <a:rPr lang="en-US" err="1"/>
                <a:t>sĩ</a:t>
              </a:r>
              <a:r>
                <a:rPr lang="en-US"/>
                <a:t> </a:t>
              </a:r>
              <a:r>
                <a:rPr lang="en-US" err="1"/>
                <a:t>chuẩn</a:t>
              </a:r>
              <a:r>
                <a:rPr lang="en-US"/>
                <a:t> </a:t>
              </a:r>
              <a:r>
                <a:rPr lang="en-US" smtClean="0"/>
                <a:t>đoán</a:t>
              </a:r>
              <a:r>
                <a:rPr lang="en-US"/>
                <a:t> </a:t>
              </a:r>
              <a:r>
                <a:rPr lang="en-US" smtClean="0"/>
                <a:t>nhanh</a:t>
              </a:r>
              <a:endParaRPr lang="en-US"/>
            </a:p>
            <a:p>
              <a:pPr lvl="2"/>
              <a:r>
                <a:rPr lang="en-US"/>
                <a:t> </a:t>
              </a:r>
            </a:p>
            <a:p>
              <a:pPr lvl="1"/>
              <a:r>
                <a:rPr lang="en-US" err="1"/>
                <a:t>Lí</a:t>
              </a:r>
              <a:r>
                <a:rPr lang="en-US"/>
                <a:t> do </a:t>
              </a:r>
              <a:r>
                <a:rPr lang="en-US" err="1"/>
                <a:t>chọn</a:t>
              </a:r>
              <a:r>
                <a:rPr lang="en-US"/>
                <a:t> </a:t>
              </a:r>
              <a:r>
                <a:rPr lang="en-US" err="1"/>
                <a:t>bệnh</a:t>
              </a:r>
              <a:r>
                <a:rPr lang="en-US"/>
                <a:t> </a:t>
              </a:r>
              <a:r>
                <a:rPr lang="en-US" err="1"/>
                <a:t>phổi</a:t>
              </a:r>
              <a:endParaRPr lang="en-US"/>
            </a:p>
            <a:p>
              <a:pPr lvl="2"/>
              <a:r>
                <a:rPr lang="en-US"/>
                <a:t>Q</a:t>
              </a:r>
              <a:r>
                <a:rPr lang="en-US" smtClean="0"/>
                <a:t>uá </a:t>
              </a:r>
              <a:r>
                <a:rPr lang="en-US" err="1"/>
                <a:t>trình</a:t>
              </a:r>
              <a:r>
                <a:rPr lang="en-US"/>
                <a:t> </a:t>
              </a:r>
              <a:r>
                <a:rPr lang="en-US" err="1"/>
                <a:t>công</a:t>
              </a:r>
              <a:r>
                <a:rPr lang="en-US"/>
                <a:t> </a:t>
              </a:r>
              <a:r>
                <a:rPr lang="en-US" err="1"/>
                <a:t>nghiệp</a:t>
              </a:r>
              <a:r>
                <a:rPr lang="en-US"/>
                <a:t> </a:t>
              </a:r>
              <a:r>
                <a:rPr lang="en-US" err="1"/>
                <a:t>hóa</a:t>
              </a:r>
              <a:r>
                <a:rPr lang="en-US"/>
                <a:t> </a:t>
              </a:r>
              <a:r>
                <a:rPr lang="en-US" err="1"/>
                <a:t>hiện</a:t>
              </a:r>
              <a:r>
                <a:rPr lang="en-US"/>
                <a:t> </a:t>
              </a:r>
              <a:r>
                <a:rPr lang="en-US" err="1"/>
                <a:t>đại</a:t>
              </a:r>
              <a:r>
                <a:rPr lang="en-US"/>
                <a:t> </a:t>
              </a:r>
              <a:r>
                <a:rPr lang="en-US" smtClean="0"/>
                <a:t>hóa</a:t>
              </a:r>
            </a:p>
            <a:p>
              <a:pPr lvl="2"/>
              <a:r>
                <a:rPr lang="en-US" smtClean="0"/>
                <a:t>Các bệnh </a:t>
              </a:r>
              <a:r>
                <a:rPr lang="en-US" err="1"/>
                <a:t>liên</a:t>
              </a:r>
              <a:r>
                <a:rPr lang="en-US"/>
                <a:t> </a:t>
              </a:r>
              <a:r>
                <a:rPr lang="en-US" err="1"/>
                <a:t>quan</a:t>
              </a:r>
              <a:r>
                <a:rPr lang="en-US"/>
                <a:t> </a:t>
              </a:r>
              <a:r>
                <a:rPr lang="en-US" err="1"/>
                <a:t>về</a:t>
              </a:r>
              <a:r>
                <a:rPr lang="en-US"/>
                <a:t> </a:t>
              </a:r>
              <a:r>
                <a:rPr lang="en-US" err="1"/>
                <a:t>đường</a:t>
              </a:r>
              <a:r>
                <a:rPr lang="en-US"/>
                <a:t> </a:t>
              </a:r>
              <a:r>
                <a:rPr lang="en-US" err="1"/>
                <a:t>hô</a:t>
              </a:r>
              <a:r>
                <a:rPr lang="en-US"/>
                <a:t> </a:t>
              </a:r>
              <a:r>
                <a:rPr lang="en-US" smtClean="0"/>
                <a:t>hấp</a:t>
              </a:r>
            </a:p>
            <a:p>
              <a:pPr lvl="2"/>
              <a:r>
                <a:rPr lang="en-US"/>
                <a:t>L</a:t>
              </a:r>
              <a:r>
                <a:rPr lang="en-US" smtClean="0"/>
                <a:t>ượng </a:t>
              </a:r>
              <a:r>
                <a:rPr lang="en-US" err="1"/>
                <a:t>dữ</a:t>
              </a:r>
              <a:r>
                <a:rPr lang="en-US"/>
                <a:t> </a:t>
              </a:r>
              <a:r>
                <a:rPr lang="en-US" err="1"/>
                <a:t>liệu</a:t>
              </a:r>
              <a:r>
                <a:rPr lang="en-US"/>
                <a:t> </a:t>
              </a:r>
              <a:r>
                <a:rPr lang="en-US" err="1"/>
                <a:t>lớn</a:t>
              </a:r>
              <a:r>
                <a:rPr lang="en-US"/>
                <a:t> </a:t>
              </a:r>
              <a:r>
                <a:rPr lang="en-US" err="1"/>
                <a:t>về</a:t>
              </a:r>
              <a:r>
                <a:rPr lang="en-US"/>
                <a:t> </a:t>
              </a:r>
              <a:r>
                <a:rPr lang="en-US" err="1"/>
                <a:t>bệnh</a:t>
              </a:r>
              <a:r>
                <a:rPr lang="en-US"/>
                <a:t> </a:t>
              </a:r>
              <a:r>
                <a:rPr lang="en-US" smtClean="0"/>
                <a:t>phổi</a:t>
              </a:r>
            </a:p>
          </p:txBody>
        </p:sp>
        <p:sp>
          <p:nvSpPr>
            <p:cNvPr id="81" name="矩形 79"/>
            <p:cNvSpPr/>
            <p:nvPr/>
          </p:nvSpPr>
          <p:spPr>
            <a:xfrm>
              <a:off x="874712" y="3325188"/>
              <a:ext cx="3493229" cy="3105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smtClean="0">
                  <a:latin typeface="Tahoma" panose="020B0604030504040204" pitchFamily="34" charset="0"/>
                  <a:ea typeface="方正悠黑简体_502L" panose="02000000000000000000" charset="-122"/>
                  <a:cs typeface="Tahoma" panose="020B0604030504040204" pitchFamily="34" charset="0"/>
                </a:rPr>
                <a:t>Hiện tại</a:t>
              </a:r>
              <a:endParaRPr lang="zh-CN" altLang="en-US" sz="200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1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4424917" y="2171216"/>
            <a:ext cx="3342150" cy="3236294"/>
            <a:chOff x="1199450" y="1729727"/>
            <a:chExt cx="3924508" cy="3800206"/>
          </a:xfrm>
        </p:grpSpPr>
        <p:grpSp>
          <p:nvGrpSpPr>
            <p:cNvPr id="29" name="Group 4"/>
            <p:cNvGrpSpPr/>
            <p:nvPr/>
          </p:nvGrpSpPr>
          <p:grpSpPr>
            <a:xfrm>
              <a:off x="1199450" y="1729727"/>
              <a:ext cx="3924508" cy="3800206"/>
              <a:chOff x="7110091" y="1594497"/>
              <a:chExt cx="4544635" cy="440068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47" name="Freeform: Shape 22"/>
              <p:cNvSpPr>
                <a:spLocks/>
              </p:cNvSpPr>
              <p:nvPr/>
            </p:nvSpPr>
            <p:spPr bwMode="auto">
              <a:xfrm>
                <a:off x="7846784" y="2420102"/>
                <a:ext cx="535161" cy="530080"/>
              </a:xfrm>
              <a:custGeom>
                <a:avLst/>
                <a:gdLst>
                  <a:gd name="T0" fmla="*/ 239 w 267"/>
                  <a:gd name="T1" fmla="*/ 134 h 265"/>
                  <a:gd name="T2" fmla="*/ 229 w 267"/>
                  <a:gd name="T3" fmla="*/ 88 h 265"/>
                  <a:gd name="T4" fmla="*/ 253 w 267"/>
                  <a:gd name="T5" fmla="*/ 76 h 265"/>
                  <a:gd name="T6" fmla="*/ 215 w 267"/>
                  <a:gd name="T7" fmla="*/ 30 h 265"/>
                  <a:gd name="T8" fmla="*/ 199 w 267"/>
                  <a:gd name="T9" fmla="*/ 51 h 265"/>
                  <a:gd name="T10" fmla="*/ 156 w 267"/>
                  <a:gd name="T11" fmla="*/ 31 h 265"/>
                  <a:gd name="T12" fmla="*/ 162 w 267"/>
                  <a:gd name="T13" fmla="*/ 5 h 265"/>
                  <a:gd name="T14" fmla="*/ 103 w 267"/>
                  <a:gd name="T15" fmla="*/ 5 h 265"/>
                  <a:gd name="T16" fmla="*/ 109 w 267"/>
                  <a:gd name="T17" fmla="*/ 31 h 265"/>
                  <a:gd name="T18" fmla="*/ 66 w 267"/>
                  <a:gd name="T19" fmla="*/ 52 h 265"/>
                  <a:gd name="T20" fmla="*/ 49 w 267"/>
                  <a:gd name="T21" fmla="*/ 31 h 265"/>
                  <a:gd name="T22" fmla="*/ 12 w 267"/>
                  <a:gd name="T23" fmla="*/ 77 h 265"/>
                  <a:gd name="T24" fmla="*/ 37 w 267"/>
                  <a:gd name="T25" fmla="*/ 89 h 265"/>
                  <a:gd name="T26" fmla="*/ 27 w 267"/>
                  <a:gd name="T27" fmla="*/ 135 h 265"/>
                  <a:gd name="T28" fmla="*/ 27 w 267"/>
                  <a:gd name="T29" fmla="*/ 135 h 265"/>
                  <a:gd name="T30" fmla="*/ 0 w 267"/>
                  <a:gd name="T31" fmla="*/ 135 h 265"/>
                  <a:gd name="T32" fmla="*/ 13 w 267"/>
                  <a:gd name="T33" fmla="*/ 193 h 265"/>
                  <a:gd name="T34" fmla="*/ 37 w 267"/>
                  <a:gd name="T35" fmla="*/ 181 h 265"/>
                  <a:gd name="T36" fmla="*/ 66 w 267"/>
                  <a:gd name="T37" fmla="*/ 218 h 265"/>
                  <a:gd name="T38" fmla="*/ 50 w 267"/>
                  <a:gd name="T39" fmla="*/ 239 h 265"/>
                  <a:gd name="T40" fmla="*/ 103 w 267"/>
                  <a:gd name="T41" fmla="*/ 265 h 265"/>
                  <a:gd name="T42" fmla="*/ 109 w 267"/>
                  <a:gd name="T43" fmla="*/ 239 h 265"/>
                  <a:gd name="T44" fmla="*/ 133 w 267"/>
                  <a:gd name="T45" fmla="*/ 241 h 265"/>
                  <a:gd name="T46" fmla="*/ 156 w 267"/>
                  <a:gd name="T47" fmla="*/ 239 h 265"/>
                  <a:gd name="T48" fmla="*/ 162 w 267"/>
                  <a:gd name="T49" fmla="*/ 265 h 265"/>
                  <a:gd name="T50" fmla="*/ 216 w 267"/>
                  <a:gd name="T51" fmla="*/ 239 h 265"/>
                  <a:gd name="T52" fmla="*/ 199 w 267"/>
                  <a:gd name="T53" fmla="*/ 218 h 265"/>
                  <a:gd name="T54" fmla="*/ 229 w 267"/>
                  <a:gd name="T55" fmla="*/ 181 h 265"/>
                  <a:gd name="T56" fmla="*/ 253 w 267"/>
                  <a:gd name="T57" fmla="*/ 193 h 265"/>
                  <a:gd name="T58" fmla="*/ 267 w 267"/>
                  <a:gd name="T59" fmla="*/ 135 h 265"/>
                  <a:gd name="T60" fmla="*/ 267 w 267"/>
                  <a:gd name="T61" fmla="*/ 134 h 265"/>
                  <a:gd name="T62" fmla="*/ 239 w 267"/>
                  <a:gd name="T63" fmla="*/ 134 h 265"/>
                  <a:gd name="T64" fmla="*/ 75 w 267"/>
                  <a:gd name="T65" fmla="*/ 135 h 265"/>
                  <a:gd name="T66" fmla="*/ 133 w 267"/>
                  <a:gd name="T67" fmla="*/ 77 h 265"/>
                  <a:gd name="T68" fmla="*/ 190 w 267"/>
                  <a:gd name="T69" fmla="*/ 135 h 265"/>
                  <a:gd name="T70" fmla="*/ 133 w 267"/>
                  <a:gd name="T71" fmla="*/ 192 h 265"/>
                  <a:gd name="T72" fmla="*/ 75 w 267"/>
                  <a:gd name="T73" fmla="*/ 13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7" h="265">
                    <a:moveTo>
                      <a:pt x="239" y="134"/>
                    </a:moveTo>
                    <a:cubicBezTo>
                      <a:pt x="239" y="114"/>
                      <a:pt x="235" y="102"/>
                      <a:pt x="229" y="8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44" y="59"/>
                      <a:pt x="231" y="43"/>
                      <a:pt x="215" y="30"/>
                    </a:cubicBezTo>
                    <a:cubicBezTo>
                      <a:pt x="199" y="51"/>
                      <a:pt x="199" y="51"/>
                      <a:pt x="199" y="51"/>
                    </a:cubicBezTo>
                    <a:cubicBezTo>
                      <a:pt x="187" y="41"/>
                      <a:pt x="172" y="34"/>
                      <a:pt x="156" y="31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43" y="0"/>
                      <a:pt x="122" y="0"/>
                      <a:pt x="103" y="5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93" y="35"/>
                      <a:pt x="78" y="42"/>
                      <a:pt x="66" y="52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34" y="43"/>
                      <a:pt x="21" y="59"/>
                      <a:pt x="12" y="77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0" y="103"/>
                      <a:pt x="27" y="118"/>
                      <a:pt x="27" y="135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55"/>
                      <a:pt x="4" y="175"/>
                      <a:pt x="13" y="193"/>
                    </a:cubicBezTo>
                    <a:cubicBezTo>
                      <a:pt x="37" y="181"/>
                      <a:pt x="37" y="181"/>
                      <a:pt x="37" y="181"/>
                    </a:cubicBezTo>
                    <a:cubicBezTo>
                      <a:pt x="44" y="196"/>
                      <a:pt x="54" y="208"/>
                      <a:pt x="66" y="218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65" y="252"/>
                      <a:pt x="84" y="260"/>
                      <a:pt x="103" y="265"/>
                    </a:cubicBezTo>
                    <a:cubicBezTo>
                      <a:pt x="109" y="239"/>
                      <a:pt x="109" y="239"/>
                      <a:pt x="109" y="239"/>
                    </a:cubicBezTo>
                    <a:cubicBezTo>
                      <a:pt x="117" y="240"/>
                      <a:pt x="125" y="241"/>
                      <a:pt x="133" y="241"/>
                    </a:cubicBezTo>
                    <a:cubicBezTo>
                      <a:pt x="141" y="241"/>
                      <a:pt x="149" y="240"/>
                      <a:pt x="156" y="239"/>
                    </a:cubicBezTo>
                    <a:cubicBezTo>
                      <a:pt x="162" y="265"/>
                      <a:pt x="162" y="265"/>
                      <a:pt x="162" y="265"/>
                    </a:cubicBezTo>
                    <a:cubicBezTo>
                      <a:pt x="182" y="260"/>
                      <a:pt x="200" y="251"/>
                      <a:pt x="216" y="239"/>
                    </a:cubicBezTo>
                    <a:cubicBezTo>
                      <a:pt x="199" y="218"/>
                      <a:pt x="199" y="218"/>
                      <a:pt x="199" y="218"/>
                    </a:cubicBezTo>
                    <a:cubicBezTo>
                      <a:pt x="212" y="208"/>
                      <a:pt x="222" y="196"/>
                      <a:pt x="229" y="181"/>
                    </a:cubicBezTo>
                    <a:cubicBezTo>
                      <a:pt x="253" y="193"/>
                      <a:pt x="253" y="193"/>
                      <a:pt x="253" y="193"/>
                    </a:cubicBezTo>
                    <a:cubicBezTo>
                      <a:pt x="262" y="174"/>
                      <a:pt x="267" y="155"/>
                      <a:pt x="267" y="135"/>
                    </a:cubicBezTo>
                    <a:cubicBezTo>
                      <a:pt x="267" y="134"/>
                      <a:pt x="267" y="134"/>
                      <a:pt x="267" y="134"/>
                    </a:cubicBezTo>
                    <a:lnTo>
                      <a:pt x="239" y="134"/>
                    </a:lnTo>
                    <a:close/>
                    <a:moveTo>
                      <a:pt x="75" y="135"/>
                    </a:moveTo>
                    <a:cubicBezTo>
                      <a:pt x="75" y="103"/>
                      <a:pt x="101" y="77"/>
                      <a:pt x="133" y="77"/>
                    </a:cubicBezTo>
                    <a:cubicBezTo>
                      <a:pt x="164" y="77"/>
                      <a:pt x="190" y="103"/>
                      <a:pt x="190" y="135"/>
                    </a:cubicBezTo>
                    <a:cubicBezTo>
                      <a:pt x="190" y="166"/>
                      <a:pt x="164" y="192"/>
                      <a:pt x="133" y="192"/>
                    </a:cubicBezTo>
                    <a:cubicBezTo>
                      <a:pt x="101" y="192"/>
                      <a:pt x="75" y="166"/>
                      <a:pt x="75" y="13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3"/>
              <p:cNvSpPr>
                <a:spLocks/>
              </p:cNvSpPr>
              <p:nvPr/>
            </p:nvSpPr>
            <p:spPr bwMode="auto">
              <a:xfrm>
                <a:off x="10795251" y="3935827"/>
                <a:ext cx="573266" cy="138871"/>
              </a:xfrm>
              <a:custGeom>
                <a:avLst/>
                <a:gdLst>
                  <a:gd name="T0" fmla="*/ 677 w 677"/>
                  <a:gd name="T1" fmla="*/ 142 h 164"/>
                  <a:gd name="T2" fmla="*/ 672 w 677"/>
                  <a:gd name="T3" fmla="*/ 0 h 164"/>
                  <a:gd name="T4" fmla="*/ 0 w 677"/>
                  <a:gd name="T5" fmla="*/ 22 h 164"/>
                  <a:gd name="T6" fmla="*/ 5 w 677"/>
                  <a:gd name="T7" fmla="*/ 164 h 164"/>
                  <a:gd name="T8" fmla="*/ 677 w 677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164">
                    <a:moveTo>
                      <a:pt x="677" y="142"/>
                    </a:moveTo>
                    <a:lnTo>
                      <a:pt x="672" y="0"/>
                    </a:lnTo>
                    <a:lnTo>
                      <a:pt x="0" y="22"/>
                    </a:lnTo>
                    <a:lnTo>
                      <a:pt x="5" y="164"/>
                    </a:lnTo>
                    <a:lnTo>
                      <a:pt x="677" y="14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4"/>
              <p:cNvSpPr>
                <a:spLocks/>
              </p:cNvSpPr>
              <p:nvPr/>
            </p:nvSpPr>
            <p:spPr bwMode="auto">
              <a:xfrm>
                <a:off x="10801178" y="4112803"/>
                <a:ext cx="300605" cy="138024"/>
              </a:xfrm>
              <a:custGeom>
                <a:avLst/>
                <a:gdLst>
                  <a:gd name="T0" fmla="*/ 355 w 355"/>
                  <a:gd name="T1" fmla="*/ 151 h 163"/>
                  <a:gd name="T2" fmla="*/ 350 w 355"/>
                  <a:gd name="T3" fmla="*/ 0 h 163"/>
                  <a:gd name="T4" fmla="*/ 0 w 355"/>
                  <a:gd name="T5" fmla="*/ 11 h 163"/>
                  <a:gd name="T6" fmla="*/ 5 w 355"/>
                  <a:gd name="T7" fmla="*/ 163 h 163"/>
                  <a:gd name="T8" fmla="*/ 355 w 355"/>
                  <a:gd name="T9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5" h="163">
                    <a:moveTo>
                      <a:pt x="355" y="151"/>
                    </a:moveTo>
                    <a:lnTo>
                      <a:pt x="350" y="0"/>
                    </a:lnTo>
                    <a:lnTo>
                      <a:pt x="0" y="11"/>
                    </a:lnTo>
                    <a:lnTo>
                      <a:pt x="5" y="163"/>
                    </a:lnTo>
                    <a:lnTo>
                      <a:pt x="355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5"/>
              <p:cNvSpPr>
                <a:spLocks/>
              </p:cNvSpPr>
              <p:nvPr/>
            </p:nvSpPr>
            <p:spPr bwMode="auto">
              <a:xfrm>
                <a:off x="10807105" y="4284698"/>
                <a:ext cx="451330" cy="133790"/>
              </a:xfrm>
              <a:custGeom>
                <a:avLst/>
                <a:gdLst>
                  <a:gd name="T0" fmla="*/ 528 w 533"/>
                  <a:gd name="T1" fmla="*/ 0 h 158"/>
                  <a:gd name="T2" fmla="*/ 0 w 533"/>
                  <a:gd name="T3" fmla="*/ 17 h 158"/>
                  <a:gd name="T4" fmla="*/ 3 w 533"/>
                  <a:gd name="T5" fmla="*/ 158 h 158"/>
                  <a:gd name="T6" fmla="*/ 533 w 533"/>
                  <a:gd name="T7" fmla="*/ 142 h 158"/>
                  <a:gd name="T8" fmla="*/ 528 w 53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158">
                    <a:moveTo>
                      <a:pt x="528" y="0"/>
                    </a:moveTo>
                    <a:lnTo>
                      <a:pt x="0" y="17"/>
                    </a:lnTo>
                    <a:lnTo>
                      <a:pt x="3" y="158"/>
                    </a:lnTo>
                    <a:lnTo>
                      <a:pt x="533" y="142"/>
                    </a:lnTo>
                    <a:lnTo>
                      <a:pt x="528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6"/>
              <p:cNvSpPr>
                <a:spLocks/>
              </p:cNvSpPr>
              <p:nvPr/>
            </p:nvSpPr>
            <p:spPr bwMode="auto">
              <a:xfrm>
                <a:off x="10727509" y="3807964"/>
                <a:ext cx="626613" cy="636774"/>
              </a:xfrm>
              <a:custGeom>
                <a:avLst/>
                <a:gdLst>
                  <a:gd name="T0" fmla="*/ 92 w 740"/>
                  <a:gd name="T1" fmla="*/ 523 h 752"/>
                  <a:gd name="T2" fmla="*/ 87 w 740"/>
                  <a:gd name="T3" fmla="*/ 371 h 752"/>
                  <a:gd name="T4" fmla="*/ 85 w 740"/>
                  <a:gd name="T5" fmla="*/ 315 h 752"/>
                  <a:gd name="T6" fmla="*/ 80 w 740"/>
                  <a:gd name="T7" fmla="*/ 173 h 752"/>
                  <a:gd name="T8" fmla="*/ 78 w 740"/>
                  <a:gd name="T9" fmla="*/ 97 h 752"/>
                  <a:gd name="T10" fmla="*/ 740 w 740"/>
                  <a:gd name="T11" fmla="*/ 76 h 752"/>
                  <a:gd name="T12" fmla="*/ 738 w 740"/>
                  <a:gd name="T13" fmla="*/ 0 h 752"/>
                  <a:gd name="T14" fmla="*/ 61 w 740"/>
                  <a:gd name="T15" fmla="*/ 21 h 752"/>
                  <a:gd name="T16" fmla="*/ 0 w 740"/>
                  <a:gd name="T17" fmla="*/ 24 h 752"/>
                  <a:gd name="T18" fmla="*/ 23 w 740"/>
                  <a:gd name="T19" fmla="*/ 752 h 752"/>
                  <a:gd name="T20" fmla="*/ 99 w 740"/>
                  <a:gd name="T21" fmla="*/ 750 h 752"/>
                  <a:gd name="T22" fmla="*/ 97 w 740"/>
                  <a:gd name="T23" fmla="*/ 721 h 752"/>
                  <a:gd name="T24" fmla="*/ 94 w 740"/>
                  <a:gd name="T25" fmla="*/ 580 h 752"/>
                  <a:gd name="T26" fmla="*/ 92 w 740"/>
                  <a:gd name="T27" fmla="*/ 523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0" h="752">
                    <a:moveTo>
                      <a:pt x="92" y="523"/>
                    </a:moveTo>
                    <a:lnTo>
                      <a:pt x="87" y="371"/>
                    </a:lnTo>
                    <a:lnTo>
                      <a:pt x="85" y="315"/>
                    </a:lnTo>
                    <a:lnTo>
                      <a:pt x="80" y="173"/>
                    </a:lnTo>
                    <a:lnTo>
                      <a:pt x="78" y="97"/>
                    </a:lnTo>
                    <a:lnTo>
                      <a:pt x="740" y="76"/>
                    </a:lnTo>
                    <a:lnTo>
                      <a:pt x="738" y="0"/>
                    </a:lnTo>
                    <a:lnTo>
                      <a:pt x="61" y="21"/>
                    </a:lnTo>
                    <a:lnTo>
                      <a:pt x="0" y="24"/>
                    </a:lnTo>
                    <a:lnTo>
                      <a:pt x="23" y="752"/>
                    </a:lnTo>
                    <a:lnTo>
                      <a:pt x="99" y="750"/>
                    </a:lnTo>
                    <a:lnTo>
                      <a:pt x="97" y="721"/>
                    </a:lnTo>
                    <a:lnTo>
                      <a:pt x="94" y="580"/>
                    </a:lnTo>
                    <a:lnTo>
                      <a:pt x="92" y="52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7"/>
              <p:cNvSpPr>
                <a:spLocks/>
              </p:cNvSpPr>
              <p:nvPr/>
            </p:nvSpPr>
            <p:spPr bwMode="auto">
              <a:xfrm>
                <a:off x="10118678" y="1817199"/>
                <a:ext cx="358185" cy="464032"/>
              </a:xfrm>
              <a:custGeom>
                <a:avLst/>
                <a:gdLst>
                  <a:gd name="T0" fmla="*/ 179 w 179"/>
                  <a:gd name="T1" fmla="*/ 134 h 232"/>
                  <a:gd name="T2" fmla="*/ 140 w 179"/>
                  <a:gd name="T3" fmla="*/ 119 h 232"/>
                  <a:gd name="T4" fmla="*/ 138 w 179"/>
                  <a:gd name="T5" fmla="*/ 24 h 232"/>
                  <a:gd name="T6" fmla="*/ 109 w 179"/>
                  <a:gd name="T7" fmla="*/ 31 h 232"/>
                  <a:gd name="T8" fmla="*/ 91 w 179"/>
                  <a:gd name="T9" fmla="*/ 95 h 232"/>
                  <a:gd name="T10" fmla="*/ 26 w 179"/>
                  <a:gd name="T11" fmla="*/ 90 h 232"/>
                  <a:gd name="T12" fmla="*/ 18 w 179"/>
                  <a:gd name="T13" fmla="*/ 120 h 232"/>
                  <a:gd name="T14" fmla="*/ 16 w 179"/>
                  <a:gd name="T15" fmla="*/ 152 h 232"/>
                  <a:gd name="T16" fmla="*/ 17 w 179"/>
                  <a:gd name="T17" fmla="*/ 185 h 232"/>
                  <a:gd name="T18" fmla="*/ 34 w 179"/>
                  <a:gd name="T19" fmla="*/ 219 h 232"/>
                  <a:gd name="T20" fmla="*/ 131 w 179"/>
                  <a:gd name="T21" fmla="*/ 211 h 232"/>
                  <a:gd name="T22" fmla="*/ 175 w 179"/>
                  <a:gd name="T23" fmla="*/ 207 h 232"/>
                  <a:gd name="T24" fmla="*/ 179 w 179"/>
                  <a:gd name="T25" fmla="*/ 13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32">
                    <a:moveTo>
                      <a:pt x="179" y="134"/>
                    </a:moveTo>
                    <a:cubicBezTo>
                      <a:pt x="164" y="133"/>
                      <a:pt x="150" y="129"/>
                      <a:pt x="140" y="119"/>
                    </a:cubicBezTo>
                    <a:cubicBezTo>
                      <a:pt x="123" y="102"/>
                      <a:pt x="132" y="47"/>
                      <a:pt x="138" y="24"/>
                    </a:cubicBezTo>
                    <a:cubicBezTo>
                      <a:pt x="145" y="0"/>
                      <a:pt x="121" y="1"/>
                      <a:pt x="109" y="31"/>
                    </a:cubicBezTo>
                    <a:cubicBezTo>
                      <a:pt x="97" y="61"/>
                      <a:pt x="91" y="95"/>
                      <a:pt x="91" y="95"/>
                    </a:cubicBezTo>
                    <a:cubicBezTo>
                      <a:pt x="91" y="95"/>
                      <a:pt x="36" y="89"/>
                      <a:pt x="26" y="90"/>
                    </a:cubicBezTo>
                    <a:cubicBezTo>
                      <a:pt x="17" y="91"/>
                      <a:pt x="10" y="105"/>
                      <a:pt x="18" y="120"/>
                    </a:cubicBezTo>
                    <a:cubicBezTo>
                      <a:pt x="23" y="131"/>
                      <a:pt x="7" y="134"/>
                      <a:pt x="16" y="152"/>
                    </a:cubicBezTo>
                    <a:cubicBezTo>
                      <a:pt x="19" y="158"/>
                      <a:pt x="2" y="166"/>
                      <a:pt x="17" y="185"/>
                    </a:cubicBezTo>
                    <a:cubicBezTo>
                      <a:pt x="22" y="192"/>
                      <a:pt x="0" y="207"/>
                      <a:pt x="34" y="219"/>
                    </a:cubicBezTo>
                    <a:cubicBezTo>
                      <a:pt x="68" y="232"/>
                      <a:pt x="116" y="221"/>
                      <a:pt x="131" y="211"/>
                    </a:cubicBezTo>
                    <a:cubicBezTo>
                      <a:pt x="144" y="202"/>
                      <a:pt x="159" y="205"/>
                      <a:pt x="175" y="207"/>
                    </a:cubicBezTo>
                    <a:lnTo>
                      <a:pt x="179" y="13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8"/>
              <p:cNvSpPr>
                <a:spLocks/>
              </p:cNvSpPr>
              <p:nvPr/>
            </p:nvSpPr>
            <p:spPr bwMode="auto">
              <a:xfrm>
                <a:off x="9439566" y="4957883"/>
                <a:ext cx="638467" cy="897580"/>
              </a:xfrm>
              <a:custGeom>
                <a:avLst/>
                <a:gdLst>
                  <a:gd name="T0" fmla="*/ 32 w 319"/>
                  <a:gd name="T1" fmla="*/ 250 h 448"/>
                  <a:gd name="T2" fmla="*/ 81 w 319"/>
                  <a:gd name="T3" fmla="*/ 416 h 448"/>
                  <a:gd name="T4" fmla="*/ 247 w 319"/>
                  <a:gd name="T5" fmla="*/ 365 h 448"/>
                  <a:gd name="T6" fmla="*/ 226 w 319"/>
                  <a:gd name="T7" fmla="*/ 222 h 448"/>
                  <a:gd name="T8" fmla="*/ 256 w 319"/>
                  <a:gd name="T9" fmla="*/ 173 h 448"/>
                  <a:gd name="T10" fmla="*/ 246 w 319"/>
                  <a:gd name="T11" fmla="*/ 117 h 448"/>
                  <a:gd name="T12" fmla="*/ 305 w 319"/>
                  <a:gd name="T13" fmla="*/ 79 h 448"/>
                  <a:gd name="T14" fmla="*/ 295 w 319"/>
                  <a:gd name="T15" fmla="*/ 12 h 448"/>
                  <a:gd name="T16" fmla="*/ 234 w 319"/>
                  <a:gd name="T17" fmla="*/ 46 h 448"/>
                  <a:gd name="T18" fmla="*/ 159 w 319"/>
                  <a:gd name="T19" fmla="*/ 188 h 448"/>
                  <a:gd name="T20" fmla="*/ 32 w 319"/>
                  <a:gd name="T21" fmla="*/ 250 h 448"/>
                  <a:gd name="T22" fmla="*/ 101 w 319"/>
                  <a:gd name="T23" fmla="*/ 376 h 448"/>
                  <a:gd name="T24" fmla="*/ 89 w 319"/>
                  <a:gd name="T25" fmla="*/ 336 h 448"/>
                  <a:gd name="T26" fmla="*/ 128 w 319"/>
                  <a:gd name="T27" fmla="*/ 324 h 448"/>
                  <a:gd name="T28" fmla="*/ 141 w 319"/>
                  <a:gd name="T29" fmla="*/ 364 h 448"/>
                  <a:gd name="T30" fmla="*/ 101 w 319"/>
                  <a:gd name="T31" fmla="*/ 37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448">
                    <a:moveTo>
                      <a:pt x="32" y="250"/>
                    </a:moveTo>
                    <a:cubicBezTo>
                      <a:pt x="0" y="310"/>
                      <a:pt x="21" y="384"/>
                      <a:pt x="81" y="416"/>
                    </a:cubicBezTo>
                    <a:cubicBezTo>
                      <a:pt x="141" y="448"/>
                      <a:pt x="215" y="425"/>
                      <a:pt x="247" y="365"/>
                    </a:cubicBezTo>
                    <a:cubicBezTo>
                      <a:pt x="272" y="317"/>
                      <a:pt x="262" y="259"/>
                      <a:pt x="226" y="222"/>
                    </a:cubicBezTo>
                    <a:cubicBezTo>
                      <a:pt x="238" y="203"/>
                      <a:pt x="251" y="182"/>
                      <a:pt x="256" y="173"/>
                    </a:cubicBezTo>
                    <a:cubicBezTo>
                      <a:pt x="265" y="156"/>
                      <a:pt x="240" y="130"/>
                      <a:pt x="246" y="117"/>
                    </a:cubicBezTo>
                    <a:cubicBezTo>
                      <a:pt x="253" y="104"/>
                      <a:pt x="298" y="92"/>
                      <a:pt x="305" y="79"/>
                    </a:cubicBezTo>
                    <a:cubicBezTo>
                      <a:pt x="312" y="66"/>
                      <a:pt x="319" y="25"/>
                      <a:pt x="295" y="12"/>
                    </a:cubicBezTo>
                    <a:cubicBezTo>
                      <a:pt x="272" y="0"/>
                      <a:pt x="234" y="46"/>
                      <a:pt x="234" y="46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06" y="180"/>
                      <a:pt x="56" y="204"/>
                      <a:pt x="32" y="250"/>
                    </a:cubicBezTo>
                    <a:close/>
                    <a:moveTo>
                      <a:pt x="101" y="376"/>
                    </a:moveTo>
                    <a:cubicBezTo>
                      <a:pt x="86" y="369"/>
                      <a:pt x="81" y="351"/>
                      <a:pt x="89" y="336"/>
                    </a:cubicBezTo>
                    <a:cubicBezTo>
                      <a:pt x="96" y="322"/>
                      <a:pt x="114" y="317"/>
                      <a:pt x="128" y="324"/>
                    </a:cubicBezTo>
                    <a:cubicBezTo>
                      <a:pt x="143" y="332"/>
                      <a:pt x="148" y="350"/>
                      <a:pt x="141" y="364"/>
                    </a:cubicBezTo>
                    <a:cubicBezTo>
                      <a:pt x="133" y="378"/>
                      <a:pt x="115" y="384"/>
                      <a:pt x="101" y="37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29"/>
              <p:cNvSpPr>
                <a:spLocks/>
              </p:cNvSpPr>
              <p:nvPr/>
            </p:nvSpPr>
            <p:spPr bwMode="auto">
              <a:xfrm>
                <a:off x="8698639" y="5166189"/>
                <a:ext cx="953467" cy="828992"/>
              </a:xfrm>
              <a:custGeom>
                <a:avLst/>
                <a:gdLst>
                  <a:gd name="T0" fmla="*/ 31 w 476"/>
                  <a:gd name="T1" fmla="*/ 202 h 414"/>
                  <a:gd name="T2" fmla="*/ 17 w 476"/>
                  <a:gd name="T3" fmla="*/ 127 h 414"/>
                  <a:gd name="T4" fmla="*/ 82 w 476"/>
                  <a:gd name="T5" fmla="*/ 31 h 414"/>
                  <a:gd name="T6" fmla="*/ 156 w 476"/>
                  <a:gd name="T7" fmla="*/ 16 h 414"/>
                  <a:gd name="T8" fmla="*/ 445 w 476"/>
                  <a:gd name="T9" fmla="*/ 212 h 414"/>
                  <a:gd name="T10" fmla="*/ 459 w 476"/>
                  <a:gd name="T11" fmla="*/ 287 h 414"/>
                  <a:gd name="T12" fmla="*/ 394 w 476"/>
                  <a:gd name="T13" fmla="*/ 383 h 414"/>
                  <a:gd name="T14" fmla="*/ 320 w 476"/>
                  <a:gd name="T15" fmla="*/ 398 h 414"/>
                  <a:gd name="T16" fmla="*/ 31 w 476"/>
                  <a:gd name="T17" fmla="*/ 2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" h="414">
                    <a:moveTo>
                      <a:pt x="31" y="202"/>
                    </a:moveTo>
                    <a:cubicBezTo>
                      <a:pt x="6" y="185"/>
                      <a:pt x="0" y="152"/>
                      <a:pt x="17" y="127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99" y="6"/>
                      <a:pt x="132" y="0"/>
                      <a:pt x="156" y="16"/>
                    </a:cubicBezTo>
                    <a:cubicBezTo>
                      <a:pt x="445" y="212"/>
                      <a:pt x="445" y="212"/>
                      <a:pt x="445" y="212"/>
                    </a:cubicBezTo>
                    <a:cubicBezTo>
                      <a:pt x="470" y="229"/>
                      <a:pt x="476" y="262"/>
                      <a:pt x="459" y="287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77" y="408"/>
                      <a:pt x="344" y="414"/>
                      <a:pt x="320" y="398"/>
                    </a:cubicBezTo>
                    <a:cubicBezTo>
                      <a:pt x="31" y="202"/>
                      <a:pt x="31" y="202"/>
                      <a:pt x="31" y="20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0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2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close/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3"/>
              <p:cNvSpPr>
                <a:spLocks/>
              </p:cNvSpPr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4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5"/>
              <p:cNvSpPr>
                <a:spLocks/>
              </p:cNvSpPr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6"/>
              <p:cNvSpPr>
                <a:spLocks/>
              </p:cNvSpPr>
              <p:nvPr/>
            </p:nvSpPr>
            <p:spPr bwMode="auto">
              <a:xfrm>
                <a:off x="8812953" y="5318609"/>
                <a:ext cx="113468" cy="113468"/>
              </a:xfrm>
              <a:custGeom>
                <a:avLst/>
                <a:gdLst>
                  <a:gd name="T0" fmla="*/ 43 w 57"/>
                  <a:gd name="T1" fmla="*/ 8 h 57"/>
                  <a:gd name="T2" fmla="*/ 50 w 57"/>
                  <a:gd name="T3" fmla="*/ 43 h 57"/>
                  <a:gd name="T4" fmla="*/ 15 w 57"/>
                  <a:gd name="T5" fmla="*/ 49 h 57"/>
                  <a:gd name="T6" fmla="*/ 8 w 57"/>
                  <a:gd name="T7" fmla="*/ 15 h 57"/>
                  <a:gd name="T8" fmla="*/ 43 w 57"/>
                  <a:gd name="T9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43" y="8"/>
                    </a:moveTo>
                    <a:cubicBezTo>
                      <a:pt x="54" y="16"/>
                      <a:pt x="57" y="31"/>
                      <a:pt x="50" y="43"/>
                    </a:cubicBezTo>
                    <a:cubicBezTo>
                      <a:pt x="42" y="54"/>
                      <a:pt x="26" y="57"/>
                      <a:pt x="15" y="49"/>
                    </a:cubicBezTo>
                    <a:cubicBezTo>
                      <a:pt x="3" y="42"/>
                      <a:pt x="0" y="26"/>
                      <a:pt x="8" y="15"/>
                    </a:cubicBezTo>
                    <a:cubicBezTo>
                      <a:pt x="16" y="3"/>
                      <a:pt x="31" y="0"/>
                      <a:pt x="43" y="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7"/>
              <p:cNvSpPr>
                <a:spLocks/>
              </p:cNvSpPr>
              <p:nvPr/>
            </p:nvSpPr>
            <p:spPr bwMode="auto">
              <a:xfrm>
                <a:off x="9419243" y="5700504"/>
                <a:ext cx="136331" cy="182903"/>
              </a:xfrm>
              <a:custGeom>
                <a:avLst/>
                <a:gdLst>
                  <a:gd name="T0" fmla="*/ 4 w 68"/>
                  <a:gd name="T1" fmla="*/ 88 h 91"/>
                  <a:gd name="T2" fmla="*/ 2 w 68"/>
                  <a:gd name="T3" fmla="*/ 78 h 91"/>
                  <a:gd name="T4" fmla="*/ 52 w 68"/>
                  <a:gd name="T5" fmla="*/ 4 h 91"/>
                  <a:gd name="T6" fmla="*/ 62 w 68"/>
                  <a:gd name="T7" fmla="*/ 2 h 91"/>
                  <a:gd name="T8" fmla="*/ 64 w 68"/>
                  <a:gd name="T9" fmla="*/ 3 h 91"/>
                  <a:gd name="T10" fmla="*/ 65 w 68"/>
                  <a:gd name="T11" fmla="*/ 13 h 91"/>
                  <a:gd name="T12" fmla="*/ 15 w 68"/>
                  <a:gd name="T13" fmla="*/ 87 h 91"/>
                  <a:gd name="T14" fmla="*/ 5 w 68"/>
                  <a:gd name="T15" fmla="*/ 89 h 91"/>
                  <a:gd name="T16" fmla="*/ 4 w 68"/>
                  <a:gd name="T17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91">
                    <a:moveTo>
                      <a:pt x="4" y="88"/>
                    </a:moveTo>
                    <a:cubicBezTo>
                      <a:pt x="0" y="86"/>
                      <a:pt x="0" y="81"/>
                      <a:pt x="2" y="78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4" y="1"/>
                      <a:pt x="59" y="0"/>
                      <a:pt x="62" y="2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7" y="5"/>
                      <a:pt x="68" y="9"/>
                      <a:pt x="65" y="13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3" y="90"/>
                      <a:pt x="8" y="91"/>
                      <a:pt x="5" y="89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38"/>
              <p:cNvSpPr>
                <a:spLocks/>
              </p:cNvSpPr>
              <p:nvPr/>
            </p:nvSpPr>
            <p:spPr bwMode="auto">
              <a:xfrm>
                <a:off x="7919607" y="4603085"/>
                <a:ext cx="889112" cy="1019516"/>
              </a:xfrm>
              <a:custGeom>
                <a:avLst/>
                <a:gdLst>
                  <a:gd name="T0" fmla="*/ 52 w 444"/>
                  <a:gd name="T1" fmla="*/ 392 h 509"/>
                  <a:gd name="T2" fmla="*/ 248 w 444"/>
                  <a:gd name="T3" fmla="*/ 473 h 509"/>
                  <a:gd name="T4" fmla="*/ 245 w 444"/>
                  <a:gd name="T5" fmla="*/ 481 h 509"/>
                  <a:gd name="T6" fmla="*/ 238 w 444"/>
                  <a:gd name="T7" fmla="*/ 491 h 509"/>
                  <a:gd name="T8" fmla="*/ 280 w 444"/>
                  <a:gd name="T9" fmla="*/ 509 h 509"/>
                  <a:gd name="T10" fmla="*/ 444 w 444"/>
                  <a:gd name="T11" fmla="*/ 117 h 509"/>
                  <a:gd name="T12" fmla="*/ 163 w 444"/>
                  <a:gd name="T13" fmla="*/ 0 h 509"/>
                  <a:gd name="T14" fmla="*/ 0 w 444"/>
                  <a:gd name="T15" fmla="*/ 392 h 509"/>
                  <a:gd name="T16" fmla="*/ 46 w 444"/>
                  <a:gd name="T17" fmla="*/ 411 h 509"/>
                  <a:gd name="T18" fmla="*/ 49 w 444"/>
                  <a:gd name="T19" fmla="*/ 399 h 509"/>
                  <a:gd name="T20" fmla="*/ 52 w 444"/>
                  <a:gd name="T21" fmla="*/ 392 h 509"/>
                  <a:gd name="T22" fmla="*/ 182 w 444"/>
                  <a:gd name="T23" fmla="*/ 90 h 509"/>
                  <a:gd name="T24" fmla="*/ 374 w 444"/>
                  <a:gd name="T25" fmla="*/ 170 h 509"/>
                  <a:gd name="T26" fmla="*/ 371 w 444"/>
                  <a:gd name="T27" fmla="*/ 178 h 509"/>
                  <a:gd name="T28" fmla="*/ 179 w 444"/>
                  <a:gd name="T29" fmla="*/ 98 h 509"/>
                  <a:gd name="T30" fmla="*/ 182 w 444"/>
                  <a:gd name="T31" fmla="*/ 90 h 509"/>
                  <a:gd name="T32" fmla="*/ 168 w 444"/>
                  <a:gd name="T33" fmla="*/ 124 h 509"/>
                  <a:gd name="T34" fmla="*/ 360 w 444"/>
                  <a:gd name="T35" fmla="*/ 204 h 509"/>
                  <a:gd name="T36" fmla="*/ 357 w 444"/>
                  <a:gd name="T37" fmla="*/ 211 h 509"/>
                  <a:gd name="T38" fmla="*/ 165 w 444"/>
                  <a:gd name="T39" fmla="*/ 131 h 509"/>
                  <a:gd name="T40" fmla="*/ 168 w 444"/>
                  <a:gd name="T41" fmla="*/ 124 h 509"/>
                  <a:gd name="T42" fmla="*/ 152 w 444"/>
                  <a:gd name="T43" fmla="*/ 161 h 509"/>
                  <a:gd name="T44" fmla="*/ 344 w 444"/>
                  <a:gd name="T45" fmla="*/ 241 h 509"/>
                  <a:gd name="T46" fmla="*/ 341 w 444"/>
                  <a:gd name="T47" fmla="*/ 248 h 509"/>
                  <a:gd name="T48" fmla="*/ 149 w 444"/>
                  <a:gd name="T49" fmla="*/ 168 h 509"/>
                  <a:gd name="T50" fmla="*/ 152 w 444"/>
                  <a:gd name="T51" fmla="*/ 161 h 509"/>
                  <a:gd name="T52" fmla="*/ 139 w 444"/>
                  <a:gd name="T53" fmla="*/ 194 h 509"/>
                  <a:gd name="T54" fmla="*/ 331 w 444"/>
                  <a:gd name="T55" fmla="*/ 274 h 509"/>
                  <a:gd name="T56" fmla="*/ 328 w 444"/>
                  <a:gd name="T57" fmla="*/ 281 h 509"/>
                  <a:gd name="T58" fmla="*/ 136 w 444"/>
                  <a:gd name="T59" fmla="*/ 201 h 509"/>
                  <a:gd name="T60" fmla="*/ 139 w 444"/>
                  <a:gd name="T61" fmla="*/ 194 h 509"/>
                  <a:gd name="T62" fmla="*/ 125 w 444"/>
                  <a:gd name="T63" fmla="*/ 227 h 509"/>
                  <a:gd name="T64" fmla="*/ 317 w 444"/>
                  <a:gd name="T65" fmla="*/ 307 h 509"/>
                  <a:gd name="T66" fmla="*/ 314 w 444"/>
                  <a:gd name="T67" fmla="*/ 314 h 509"/>
                  <a:gd name="T68" fmla="*/ 122 w 444"/>
                  <a:gd name="T69" fmla="*/ 234 h 509"/>
                  <a:gd name="T70" fmla="*/ 125 w 444"/>
                  <a:gd name="T71" fmla="*/ 227 h 509"/>
                  <a:gd name="T72" fmla="*/ 111 w 444"/>
                  <a:gd name="T73" fmla="*/ 260 h 509"/>
                  <a:gd name="T74" fmla="*/ 303 w 444"/>
                  <a:gd name="T75" fmla="*/ 340 h 509"/>
                  <a:gd name="T76" fmla="*/ 300 w 444"/>
                  <a:gd name="T77" fmla="*/ 348 h 509"/>
                  <a:gd name="T78" fmla="*/ 108 w 444"/>
                  <a:gd name="T79" fmla="*/ 268 h 509"/>
                  <a:gd name="T80" fmla="*/ 111 w 444"/>
                  <a:gd name="T81" fmla="*/ 260 h 509"/>
                  <a:gd name="T82" fmla="*/ 97 w 444"/>
                  <a:gd name="T83" fmla="*/ 294 h 509"/>
                  <a:gd name="T84" fmla="*/ 289 w 444"/>
                  <a:gd name="T85" fmla="*/ 374 h 509"/>
                  <a:gd name="T86" fmla="*/ 286 w 444"/>
                  <a:gd name="T87" fmla="*/ 381 h 509"/>
                  <a:gd name="T88" fmla="*/ 94 w 444"/>
                  <a:gd name="T89" fmla="*/ 301 h 509"/>
                  <a:gd name="T90" fmla="*/ 97 w 444"/>
                  <a:gd name="T91" fmla="*/ 294 h 509"/>
                  <a:gd name="T92" fmla="*/ 83 w 444"/>
                  <a:gd name="T93" fmla="*/ 327 h 509"/>
                  <a:gd name="T94" fmla="*/ 275 w 444"/>
                  <a:gd name="T95" fmla="*/ 407 h 509"/>
                  <a:gd name="T96" fmla="*/ 272 w 444"/>
                  <a:gd name="T97" fmla="*/ 414 h 509"/>
                  <a:gd name="T98" fmla="*/ 80 w 444"/>
                  <a:gd name="T99" fmla="*/ 334 h 509"/>
                  <a:gd name="T100" fmla="*/ 83 w 444"/>
                  <a:gd name="T101" fmla="*/ 32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4" h="509">
                    <a:moveTo>
                      <a:pt x="52" y="392"/>
                    </a:moveTo>
                    <a:cubicBezTo>
                      <a:pt x="248" y="473"/>
                      <a:pt x="248" y="473"/>
                      <a:pt x="248" y="473"/>
                    </a:cubicBezTo>
                    <a:cubicBezTo>
                      <a:pt x="245" y="481"/>
                      <a:pt x="245" y="481"/>
                      <a:pt x="245" y="481"/>
                    </a:cubicBezTo>
                    <a:cubicBezTo>
                      <a:pt x="243" y="484"/>
                      <a:pt x="241" y="488"/>
                      <a:pt x="238" y="491"/>
                    </a:cubicBezTo>
                    <a:cubicBezTo>
                      <a:pt x="280" y="509"/>
                      <a:pt x="280" y="509"/>
                      <a:pt x="280" y="509"/>
                    </a:cubicBezTo>
                    <a:cubicBezTo>
                      <a:pt x="444" y="117"/>
                      <a:pt x="444" y="117"/>
                      <a:pt x="444" y="117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46" y="411"/>
                      <a:pt x="46" y="411"/>
                      <a:pt x="46" y="411"/>
                    </a:cubicBezTo>
                    <a:cubicBezTo>
                      <a:pt x="46" y="407"/>
                      <a:pt x="47" y="403"/>
                      <a:pt x="49" y="399"/>
                    </a:cubicBezTo>
                    <a:lnTo>
                      <a:pt x="52" y="392"/>
                    </a:lnTo>
                    <a:close/>
                    <a:moveTo>
                      <a:pt x="182" y="90"/>
                    </a:moveTo>
                    <a:cubicBezTo>
                      <a:pt x="374" y="170"/>
                      <a:pt x="374" y="170"/>
                      <a:pt x="374" y="170"/>
                    </a:cubicBezTo>
                    <a:cubicBezTo>
                      <a:pt x="371" y="178"/>
                      <a:pt x="371" y="178"/>
                      <a:pt x="371" y="178"/>
                    </a:cubicBezTo>
                    <a:cubicBezTo>
                      <a:pt x="179" y="98"/>
                      <a:pt x="179" y="98"/>
                      <a:pt x="179" y="98"/>
                    </a:cubicBezTo>
                    <a:lnTo>
                      <a:pt x="182" y="90"/>
                    </a:lnTo>
                    <a:close/>
                    <a:moveTo>
                      <a:pt x="168" y="124"/>
                    </a:move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57" y="211"/>
                      <a:pt x="357" y="211"/>
                      <a:pt x="357" y="211"/>
                    </a:cubicBezTo>
                    <a:cubicBezTo>
                      <a:pt x="165" y="131"/>
                      <a:pt x="165" y="131"/>
                      <a:pt x="165" y="131"/>
                    </a:cubicBezTo>
                    <a:lnTo>
                      <a:pt x="168" y="124"/>
                    </a:lnTo>
                    <a:close/>
                    <a:moveTo>
                      <a:pt x="152" y="161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1" y="248"/>
                      <a:pt x="341" y="248"/>
                      <a:pt x="341" y="248"/>
                    </a:cubicBezTo>
                    <a:cubicBezTo>
                      <a:pt x="149" y="168"/>
                      <a:pt x="149" y="168"/>
                      <a:pt x="149" y="168"/>
                    </a:cubicBezTo>
                    <a:lnTo>
                      <a:pt x="152" y="161"/>
                    </a:lnTo>
                    <a:close/>
                    <a:moveTo>
                      <a:pt x="139" y="194"/>
                    </a:moveTo>
                    <a:cubicBezTo>
                      <a:pt x="331" y="274"/>
                      <a:pt x="331" y="274"/>
                      <a:pt x="331" y="274"/>
                    </a:cubicBezTo>
                    <a:cubicBezTo>
                      <a:pt x="328" y="281"/>
                      <a:pt x="328" y="281"/>
                      <a:pt x="328" y="281"/>
                    </a:cubicBezTo>
                    <a:cubicBezTo>
                      <a:pt x="136" y="201"/>
                      <a:pt x="136" y="201"/>
                      <a:pt x="136" y="201"/>
                    </a:cubicBezTo>
                    <a:lnTo>
                      <a:pt x="139" y="194"/>
                    </a:lnTo>
                    <a:close/>
                    <a:moveTo>
                      <a:pt x="125" y="227"/>
                    </a:moveTo>
                    <a:cubicBezTo>
                      <a:pt x="317" y="307"/>
                      <a:pt x="317" y="307"/>
                      <a:pt x="317" y="307"/>
                    </a:cubicBezTo>
                    <a:cubicBezTo>
                      <a:pt x="314" y="314"/>
                      <a:pt x="314" y="314"/>
                      <a:pt x="314" y="314"/>
                    </a:cubicBezTo>
                    <a:cubicBezTo>
                      <a:pt x="122" y="234"/>
                      <a:pt x="122" y="234"/>
                      <a:pt x="122" y="234"/>
                    </a:cubicBezTo>
                    <a:lnTo>
                      <a:pt x="125" y="227"/>
                    </a:lnTo>
                    <a:close/>
                    <a:moveTo>
                      <a:pt x="111" y="260"/>
                    </a:moveTo>
                    <a:cubicBezTo>
                      <a:pt x="303" y="340"/>
                      <a:pt x="303" y="340"/>
                      <a:pt x="303" y="340"/>
                    </a:cubicBezTo>
                    <a:cubicBezTo>
                      <a:pt x="300" y="348"/>
                      <a:pt x="300" y="348"/>
                      <a:pt x="300" y="348"/>
                    </a:cubicBezTo>
                    <a:cubicBezTo>
                      <a:pt x="108" y="268"/>
                      <a:pt x="108" y="268"/>
                      <a:pt x="108" y="268"/>
                    </a:cubicBezTo>
                    <a:lnTo>
                      <a:pt x="111" y="260"/>
                    </a:lnTo>
                    <a:close/>
                    <a:moveTo>
                      <a:pt x="97" y="294"/>
                    </a:moveTo>
                    <a:cubicBezTo>
                      <a:pt x="289" y="374"/>
                      <a:pt x="289" y="374"/>
                      <a:pt x="289" y="374"/>
                    </a:cubicBezTo>
                    <a:cubicBezTo>
                      <a:pt x="286" y="381"/>
                      <a:pt x="286" y="381"/>
                      <a:pt x="286" y="381"/>
                    </a:cubicBezTo>
                    <a:cubicBezTo>
                      <a:pt x="94" y="301"/>
                      <a:pt x="94" y="301"/>
                      <a:pt x="94" y="301"/>
                    </a:cubicBezTo>
                    <a:lnTo>
                      <a:pt x="97" y="294"/>
                    </a:lnTo>
                    <a:close/>
                    <a:moveTo>
                      <a:pt x="83" y="327"/>
                    </a:moveTo>
                    <a:cubicBezTo>
                      <a:pt x="275" y="407"/>
                      <a:pt x="275" y="407"/>
                      <a:pt x="275" y="407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80" y="334"/>
                      <a:pt x="80" y="334"/>
                      <a:pt x="80" y="334"/>
                    </a:cubicBezTo>
                    <a:lnTo>
                      <a:pt x="83" y="3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4" name="Group 39"/>
              <p:cNvGrpSpPr/>
              <p:nvPr/>
            </p:nvGrpSpPr>
            <p:grpSpPr>
              <a:xfrm>
                <a:off x="7846784" y="4529415"/>
                <a:ext cx="1032217" cy="1167701"/>
                <a:chOff x="7846784" y="4529415"/>
                <a:chExt cx="1032217" cy="1167701"/>
              </a:xfrm>
              <a:grpFill/>
            </p:grpSpPr>
            <p:grpSp>
              <p:nvGrpSpPr>
                <p:cNvPr id="139" name="Group 114"/>
                <p:cNvGrpSpPr/>
                <p:nvPr/>
              </p:nvGrpSpPr>
              <p:grpSpPr>
                <a:xfrm>
                  <a:off x="7846784" y="4529415"/>
                  <a:ext cx="1032217" cy="1167701"/>
                  <a:chOff x="7846784" y="4529415"/>
                  <a:chExt cx="1032217" cy="1167701"/>
                </a:xfrm>
                <a:grpFill/>
              </p:grpSpPr>
              <p:sp>
                <p:nvSpPr>
                  <p:cNvPr id="142" name="Freeform: Shape 117"/>
                  <p:cNvSpPr>
                    <a:spLocks/>
                  </p:cNvSpPr>
                  <p:nvPr/>
                </p:nvSpPr>
                <p:spPr bwMode="auto">
                  <a:xfrm>
                    <a:off x="7846784" y="4529415"/>
                    <a:ext cx="1032217" cy="1167701"/>
                  </a:xfrm>
                  <a:custGeom>
                    <a:avLst/>
                    <a:gdLst>
                      <a:gd name="T0" fmla="*/ 481 w 515"/>
                      <a:gd name="T1" fmla="*/ 116 h 583"/>
                      <a:gd name="T2" fmla="*/ 225 w 515"/>
                      <a:gd name="T3" fmla="*/ 9 h 583"/>
                      <a:gd name="T4" fmla="*/ 166 w 515"/>
                      <a:gd name="T5" fmla="*/ 34 h 583"/>
                      <a:gd name="T6" fmla="*/ 10 w 515"/>
                      <a:gd name="T7" fmla="*/ 408 h 583"/>
                      <a:gd name="T8" fmla="*/ 34 w 515"/>
                      <a:gd name="T9" fmla="*/ 467 h 583"/>
                      <a:gd name="T10" fmla="*/ 128 w 515"/>
                      <a:gd name="T11" fmla="*/ 506 h 583"/>
                      <a:gd name="T12" fmla="*/ 131 w 515"/>
                      <a:gd name="T13" fmla="*/ 503 h 583"/>
                      <a:gd name="T14" fmla="*/ 108 w 515"/>
                      <a:gd name="T15" fmla="*/ 493 h 583"/>
                      <a:gd name="T16" fmla="*/ 82 w 515"/>
                      <a:gd name="T17" fmla="*/ 448 h 583"/>
                      <a:gd name="T18" fmla="*/ 36 w 515"/>
                      <a:gd name="T19" fmla="*/ 429 h 583"/>
                      <a:gd name="T20" fmla="*/ 199 w 515"/>
                      <a:gd name="T21" fmla="*/ 37 h 583"/>
                      <a:gd name="T22" fmla="*/ 480 w 515"/>
                      <a:gd name="T23" fmla="*/ 154 h 583"/>
                      <a:gd name="T24" fmla="*/ 316 w 515"/>
                      <a:gd name="T25" fmla="*/ 546 h 583"/>
                      <a:gd name="T26" fmla="*/ 274 w 515"/>
                      <a:gd name="T27" fmla="*/ 528 h 583"/>
                      <a:gd name="T28" fmla="*/ 221 w 515"/>
                      <a:gd name="T29" fmla="*/ 540 h 583"/>
                      <a:gd name="T30" fmla="*/ 198 w 515"/>
                      <a:gd name="T31" fmla="*/ 531 h 583"/>
                      <a:gd name="T32" fmla="*/ 198 w 515"/>
                      <a:gd name="T33" fmla="*/ 535 h 583"/>
                      <a:gd name="T34" fmla="*/ 290 w 515"/>
                      <a:gd name="T35" fmla="*/ 574 h 583"/>
                      <a:gd name="T36" fmla="*/ 350 w 515"/>
                      <a:gd name="T37" fmla="*/ 549 h 583"/>
                      <a:gd name="T38" fmla="*/ 506 w 515"/>
                      <a:gd name="T39" fmla="*/ 175 h 583"/>
                      <a:gd name="T40" fmla="*/ 481 w 515"/>
                      <a:gd name="T41" fmla="*/ 116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5" h="583">
                        <a:moveTo>
                          <a:pt x="481" y="116"/>
                        </a:moveTo>
                        <a:cubicBezTo>
                          <a:pt x="225" y="9"/>
                          <a:pt x="225" y="9"/>
                          <a:pt x="225" y="9"/>
                        </a:cubicBezTo>
                        <a:cubicBezTo>
                          <a:pt x="202" y="0"/>
                          <a:pt x="175" y="10"/>
                          <a:pt x="166" y="34"/>
                        </a:cubicBezTo>
                        <a:cubicBezTo>
                          <a:pt x="10" y="408"/>
                          <a:pt x="10" y="408"/>
                          <a:pt x="10" y="408"/>
                        </a:cubicBezTo>
                        <a:cubicBezTo>
                          <a:pt x="0" y="431"/>
                          <a:pt x="11" y="457"/>
                          <a:pt x="34" y="467"/>
                        </a:cubicBezTo>
                        <a:cubicBezTo>
                          <a:pt x="128" y="506"/>
                          <a:pt x="128" y="506"/>
                          <a:pt x="128" y="506"/>
                        </a:cubicBezTo>
                        <a:cubicBezTo>
                          <a:pt x="129" y="505"/>
                          <a:pt x="130" y="504"/>
                          <a:pt x="131" y="503"/>
                        </a:cubicBezTo>
                        <a:cubicBezTo>
                          <a:pt x="108" y="493"/>
                          <a:pt x="108" y="493"/>
                          <a:pt x="108" y="493"/>
                        </a:cubicBezTo>
                        <a:cubicBezTo>
                          <a:pt x="89" y="485"/>
                          <a:pt x="79" y="467"/>
                          <a:pt x="82" y="448"/>
                        </a:cubicBezTo>
                        <a:cubicBezTo>
                          <a:pt x="36" y="429"/>
                          <a:pt x="36" y="429"/>
                          <a:pt x="36" y="429"/>
                        </a:cubicBezTo>
                        <a:cubicBezTo>
                          <a:pt x="199" y="37"/>
                          <a:pt x="199" y="37"/>
                          <a:pt x="199" y="37"/>
                        </a:cubicBezTo>
                        <a:cubicBezTo>
                          <a:pt x="480" y="154"/>
                          <a:pt x="480" y="154"/>
                          <a:pt x="480" y="154"/>
                        </a:cubicBezTo>
                        <a:cubicBezTo>
                          <a:pt x="316" y="546"/>
                          <a:pt x="316" y="546"/>
                          <a:pt x="316" y="546"/>
                        </a:cubicBezTo>
                        <a:cubicBezTo>
                          <a:pt x="274" y="528"/>
                          <a:pt x="274" y="528"/>
                          <a:pt x="274" y="528"/>
                        </a:cubicBezTo>
                        <a:cubicBezTo>
                          <a:pt x="262" y="543"/>
                          <a:pt x="240" y="548"/>
                          <a:pt x="221" y="540"/>
                        </a:cubicBezTo>
                        <a:cubicBezTo>
                          <a:pt x="198" y="531"/>
                          <a:pt x="198" y="531"/>
                          <a:pt x="198" y="531"/>
                        </a:cubicBezTo>
                        <a:cubicBezTo>
                          <a:pt x="198" y="533"/>
                          <a:pt x="198" y="534"/>
                          <a:pt x="198" y="535"/>
                        </a:cubicBezTo>
                        <a:cubicBezTo>
                          <a:pt x="290" y="574"/>
                          <a:pt x="290" y="574"/>
                          <a:pt x="290" y="574"/>
                        </a:cubicBezTo>
                        <a:cubicBezTo>
                          <a:pt x="313" y="583"/>
                          <a:pt x="340" y="572"/>
                          <a:pt x="350" y="549"/>
                        </a:cubicBezTo>
                        <a:cubicBezTo>
                          <a:pt x="506" y="175"/>
                          <a:pt x="506" y="175"/>
                          <a:pt x="506" y="175"/>
                        </a:cubicBezTo>
                        <a:cubicBezTo>
                          <a:pt x="515" y="152"/>
                          <a:pt x="504" y="125"/>
                          <a:pt x="481" y="11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3" name="Freeform: Shape 118"/>
                  <p:cNvSpPr>
                    <a:spLocks/>
                  </p:cNvSpPr>
                  <p:nvPr/>
                </p:nvSpPr>
                <p:spPr bwMode="auto">
                  <a:xfrm>
                    <a:off x="8005131" y="5388044"/>
                    <a:ext cx="410685" cy="304839"/>
                  </a:xfrm>
                  <a:custGeom>
                    <a:avLst/>
                    <a:gdLst>
                      <a:gd name="T0" fmla="*/ 142 w 205"/>
                      <a:gd name="T1" fmla="*/ 111 h 152"/>
                      <a:gd name="T2" fmla="*/ 195 w 205"/>
                      <a:gd name="T3" fmla="*/ 99 h 152"/>
                      <a:gd name="T4" fmla="*/ 202 w 205"/>
                      <a:gd name="T5" fmla="*/ 89 h 152"/>
                      <a:gd name="T6" fmla="*/ 205 w 205"/>
                      <a:gd name="T7" fmla="*/ 81 h 152"/>
                      <a:gd name="T8" fmla="*/ 9 w 205"/>
                      <a:gd name="T9" fmla="*/ 0 h 152"/>
                      <a:gd name="T10" fmla="*/ 6 w 205"/>
                      <a:gd name="T11" fmla="*/ 7 h 152"/>
                      <a:gd name="T12" fmla="*/ 3 w 205"/>
                      <a:gd name="T13" fmla="*/ 19 h 152"/>
                      <a:gd name="T14" fmla="*/ 29 w 205"/>
                      <a:gd name="T15" fmla="*/ 64 h 152"/>
                      <a:gd name="T16" fmla="*/ 52 w 205"/>
                      <a:gd name="T17" fmla="*/ 74 h 152"/>
                      <a:gd name="T18" fmla="*/ 49 w 205"/>
                      <a:gd name="T19" fmla="*/ 77 h 152"/>
                      <a:gd name="T20" fmla="*/ 41 w 205"/>
                      <a:gd name="T21" fmla="*/ 90 h 152"/>
                      <a:gd name="T22" fmla="*/ 63 w 205"/>
                      <a:gd name="T23" fmla="*/ 143 h 152"/>
                      <a:gd name="T24" fmla="*/ 116 w 205"/>
                      <a:gd name="T25" fmla="*/ 121 h 152"/>
                      <a:gd name="T26" fmla="*/ 119 w 205"/>
                      <a:gd name="T27" fmla="*/ 106 h 152"/>
                      <a:gd name="T28" fmla="*/ 119 w 205"/>
                      <a:gd name="T29" fmla="*/ 102 h 152"/>
                      <a:gd name="T30" fmla="*/ 142 w 205"/>
                      <a:gd name="T31" fmla="*/ 111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5" h="152">
                        <a:moveTo>
                          <a:pt x="142" y="111"/>
                        </a:moveTo>
                        <a:cubicBezTo>
                          <a:pt x="161" y="119"/>
                          <a:pt x="183" y="114"/>
                          <a:pt x="195" y="99"/>
                        </a:cubicBezTo>
                        <a:cubicBezTo>
                          <a:pt x="198" y="96"/>
                          <a:pt x="200" y="92"/>
                          <a:pt x="202" y="89"/>
                        </a:cubicBezTo>
                        <a:cubicBezTo>
                          <a:pt x="205" y="81"/>
                          <a:pt x="205" y="81"/>
                          <a:pt x="205" y="8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4" y="11"/>
                          <a:pt x="3" y="15"/>
                          <a:pt x="3" y="19"/>
                        </a:cubicBezTo>
                        <a:cubicBezTo>
                          <a:pt x="0" y="38"/>
                          <a:pt x="10" y="56"/>
                          <a:pt x="29" y="6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1" y="75"/>
                          <a:pt x="50" y="76"/>
                          <a:pt x="49" y="77"/>
                        </a:cubicBezTo>
                        <a:cubicBezTo>
                          <a:pt x="45" y="82"/>
                          <a:pt x="43" y="85"/>
                          <a:pt x="41" y="90"/>
                        </a:cubicBezTo>
                        <a:cubicBezTo>
                          <a:pt x="32" y="110"/>
                          <a:pt x="42" y="134"/>
                          <a:pt x="63" y="143"/>
                        </a:cubicBezTo>
                        <a:cubicBezTo>
                          <a:pt x="83" y="152"/>
                          <a:pt x="107" y="142"/>
                          <a:pt x="116" y="121"/>
                        </a:cubicBezTo>
                        <a:cubicBezTo>
                          <a:pt x="118" y="116"/>
                          <a:pt x="119" y="112"/>
                          <a:pt x="119" y="106"/>
                        </a:cubicBezTo>
                        <a:cubicBezTo>
                          <a:pt x="119" y="105"/>
                          <a:pt x="119" y="104"/>
                          <a:pt x="119" y="102"/>
                        </a:cubicBezTo>
                        <a:lnTo>
                          <a:pt x="142" y="111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4" name="Freeform: Shape 119"/>
                  <p:cNvSpPr>
                    <a:spLocks/>
                  </p:cNvSpPr>
                  <p:nvPr/>
                </p:nvSpPr>
                <p:spPr bwMode="auto">
                  <a:xfrm>
                    <a:off x="8079647" y="5258488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5" name="Freeform: Shape 120"/>
                  <p:cNvSpPr>
                    <a:spLocks/>
                  </p:cNvSpPr>
                  <p:nvPr/>
                </p:nvSpPr>
                <p:spPr bwMode="auto">
                  <a:xfrm>
                    <a:off x="8107591" y="5192439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6" name="Freeform: Shape 121"/>
                  <p:cNvSpPr>
                    <a:spLocks/>
                  </p:cNvSpPr>
                  <p:nvPr/>
                </p:nvSpPr>
                <p:spPr bwMode="auto">
                  <a:xfrm>
                    <a:off x="8135534" y="5123851"/>
                    <a:ext cx="390363" cy="176129"/>
                  </a:xfrm>
                  <a:custGeom>
                    <a:avLst/>
                    <a:gdLst>
                      <a:gd name="T0" fmla="*/ 461 w 461"/>
                      <a:gd name="T1" fmla="*/ 189 h 208"/>
                      <a:gd name="T2" fmla="*/ 7 w 461"/>
                      <a:gd name="T3" fmla="*/ 0 h 208"/>
                      <a:gd name="T4" fmla="*/ 0 w 461"/>
                      <a:gd name="T5" fmla="*/ 19 h 208"/>
                      <a:gd name="T6" fmla="*/ 454 w 461"/>
                      <a:gd name="T7" fmla="*/ 208 h 208"/>
                      <a:gd name="T8" fmla="*/ 461 w 461"/>
                      <a:gd name="T9" fmla="*/ 189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8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9"/>
                        </a:lnTo>
                        <a:lnTo>
                          <a:pt x="454" y="208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7" name="Freeform: Shape 122"/>
                  <p:cNvSpPr>
                    <a:spLocks/>
                  </p:cNvSpPr>
                  <p:nvPr/>
                </p:nvSpPr>
                <p:spPr bwMode="auto">
                  <a:xfrm>
                    <a:off x="8163478" y="5057802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8" name="Freeform: Shape 123"/>
                  <p:cNvSpPr>
                    <a:spLocks/>
                  </p:cNvSpPr>
                  <p:nvPr/>
                </p:nvSpPr>
                <p:spPr bwMode="auto">
                  <a:xfrm>
                    <a:off x="8191421" y="4991754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9" name="Freeform: Shape 124"/>
                  <p:cNvSpPr>
                    <a:spLocks/>
                  </p:cNvSpPr>
                  <p:nvPr/>
                </p:nvSpPr>
                <p:spPr bwMode="auto">
                  <a:xfrm>
                    <a:off x="8217671" y="4925706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6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sp>
              <p:nvSpPr>
                <p:cNvPr id="140" name="Freeform: Shape 115"/>
                <p:cNvSpPr>
                  <a:spLocks/>
                </p:cNvSpPr>
                <p:nvPr/>
              </p:nvSpPr>
              <p:spPr bwMode="auto">
                <a:xfrm>
                  <a:off x="8249849" y="4851189"/>
                  <a:ext cx="390363" cy="174435"/>
                </a:xfrm>
                <a:custGeom>
                  <a:avLst/>
                  <a:gdLst>
                    <a:gd name="T0" fmla="*/ 461 w 461"/>
                    <a:gd name="T1" fmla="*/ 190 h 206"/>
                    <a:gd name="T2" fmla="*/ 7 w 461"/>
                    <a:gd name="T3" fmla="*/ 0 h 206"/>
                    <a:gd name="T4" fmla="*/ 0 w 461"/>
                    <a:gd name="T5" fmla="*/ 17 h 206"/>
                    <a:gd name="T6" fmla="*/ 454 w 461"/>
                    <a:gd name="T7" fmla="*/ 206 h 206"/>
                    <a:gd name="T8" fmla="*/ 461 w 461"/>
                    <a:gd name="T9" fmla="*/ 19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6">
                      <a:moveTo>
                        <a:pt x="461" y="190"/>
                      </a:moveTo>
                      <a:lnTo>
                        <a:pt x="7" y="0"/>
                      </a:lnTo>
                      <a:lnTo>
                        <a:pt x="0" y="17"/>
                      </a:lnTo>
                      <a:lnTo>
                        <a:pt x="454" y="206"/>
                      </a:lnTo>
                      <a:lnTo>
                        <a:pt x="461" y="19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Freeform: Shape 116"/>
                <p:cNvSpPr>
                  <a:spLocks/>
                </p:cNvSpPr>
                <p:nvPr/>
              </p:nvSpPr>
              <p:spPr bwMode="auto">
                <a:xfrm>
                  <a:off x="8277792" y="4783448"/>
                  <a:ext cx="390363" cy="176129"/>
                </a:xfrm>
                <a:custGeom>
                  <a:avLst/>
                  <a:gdLst>
                    <a:gd name="T0" fmla="*/ 461 w 461"/>
                    <a:gd name="T1" fmla="*/ 189 h 208"/>
                    <a:gd name="T2" fmla="*/ 7 w 461"/>
                    <a:gd name="T3" fmla="*/ 0 h 208"/>
                    <a:gd name="T4" fmla="*/ 0 w 461"/>
                    <a:gd name="T5" fmla="*/ 19 h 208"/>
                    <a:gd name="T6" fmla="*/ 454 w 461"/>
                    <a:gd name="T7" fmla="*/ 208 h 208"/>
                    <a:gd name="T8" fmla="*/ 461 w 461"/>
                    <a:gd name="T9" fmla="*/ 189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8">
                      <a:moveTo>
                        <a:pt x="461" y="189"/>
                      </a:moveTo>
                      <a:lnTo>
                        <a:pt x="7" y="0"/>
                      </a:lnTo>
                      <a:lnTo>
                        <a:pt x="0" y="19"/>
                      </a:lnTo>
                      <a:lnTo>
                        <a:pt x="454" y="208"/>
                      </a:lnTo>
                      <a:lnTo>
                        <a:pt x="461" y="18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65" name="Freeform: Shape 40"/>
              <p:cNvSpPr>
                <a:spLocks/>
              </p:cNvSpPr>
              <p:nvPr/>
            </p:nvSpPr>
            <p:spPr bwMode="auto">
              <a:xfrm>
                <a:off x="8193961" y="1911190"/>
                <a:ext cx="931451" cy="629153"/>
              </a:xfrm>
              <a:custGeom>
                <a:avLst/>
                <a:gdLst>
                  <a:gd name="T0" fmla="*/ 380 w 465"/>
                  <a:gd name="T1" fmla="*/ 85 h 314"/>
                  <a:gd name="T2" fmla="*/ 332 w 465"/>
                  <a:gd name="T3" fmla="*/ 57 h 314"/>
                  <a:gd name="T4" fmla="*/ 316 w 465"/>
                  <a:gd name="T5" fmla="*/ 0 h 314"/>
                  <a:gd name="T6" fmla="*/ 292 w 465"/>
                  <a:gd name="T7" fmla="*/ 3 h 314"/>
                  <a:gd name="T8" fmla="*/ 295 w 465"/>
                  <a:gd name="T9" fmla="*/ 59 h 314"/>
                  <a:gd name="T10" fmla="*/ 218 w 465"/>
                  <a:gd name="T11" fmla="*/ 68 h 314"/>
                  <a:gd name="T12" fmla="*/ 206 w 465"/>
                  <a:gd name="T13" fmla="*/ 69 h 314"/>
                  <a:gd name="T14" fmla="*/ 131 w 465"/>
                  <a:gd name="T15" fmla="*/ 78 h 314"/>
                  <a:gd name="T16" fmla="*/ 120 w 465"/>
                  <a:gd name="T17" fmla="*/ 23 h 314"/>
                  <a:gd name="T18" fmla="*/ 96 w 465"/>
                  <a:gd name="T19" fmla="*/ 26 h 314"/>
                  <a:gd name="T20" fmla="*/ 94 w 465"/>
                  <a:gd name="T21" fmla="*/ 85 h 314"/>
                  <a:gd name="T22" fmla="*/ 54 w 465"/>
                  <a:gd name="T23" fmla="*/ 123 h 314"/>
                  <a:gd name="T24" fmla="*/ 12 w 465"/>
                  <a:gd name="T25" fmla="*/ 314 h 314"/>
                  <a:gd name="T26" fmla="*/ 232 w 465"/>
                  <a:gd name="T27" fmla="*/ 288 h 314"/>
                  <a:gd name="T28" fmla="*/ 244 w 465"/>
                  <a:gd name="T29" fmla="*/ 286 h 314"/>
                  <a:gd name="T30" fmla="*/ 465 w 465"/>
                  <a:gd name="T31" fmla="*/ 260 h 314"/>
                  <a:gd name="T32" fmla="*/ 380 w 465"/>
                  <a:gd name="T33" fmla="*/ 8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4">
                    <a:moveTo>
                      <a:pt x="380" y="85"/>
                    </a:moveTo>
                    <a:cubicBezTo>
                      <a:pt x="329" y="67"/>
                      <a:pt x="352" y="90"/>
                      <a:pt x="332" y="57"/>
                    </a:cubicBezTo>
                    <a:cubicBezTo>
                      <a:pt x="322" y="41"/>
                      <a:pt x="316" y="0"/>
                      <a:pt x="316" y="0"/>
                    </a:cubicBezTo>
                    <a:cubicBezTo>
                      <a:pt x="292" y="3"/>
                      <a:pt x="292" y="3"/>
                      <a:pt x="292" y="3"/>
                    </a:cubicBezTo>
                    <a:cubicBezTo>
                      <a:pt x="295" y="59"/>
                      <a:pt x="295" y="59"/>
                      <a:pt x="295" y="59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06" y="69"/>
                      <a:pt x="206" y="69"/>
                      <a:pt x="206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100" y="67"/>
                      <a:pt x="94" y="85"/>
                    </a:cubicBezTo>
                    <a:cubicBezTo>
                      <a:pt x="82" y="121"/>
                      <a:pt x="99" y="94"/>
                      <a:pt x="54" y="123"/>
                    </a:cubicBezTo>
                    <a:cubicBezTo>
                      <a:pt x="9" y="153"/>
                      <a:pt x="0" y="213"/>
                      <a:pt x="12" y="314"/>
                    </a:cubicBezTo>
                    <a:cubicBezTo>
                      <a:pt x="232" y="288"/>
                      <a:pt x="232" y="288"/>
                      <a:pt x="232" y="288"/>
                    </a:cubicBezTo>
                    <a:cubicBezTo>
                      <a:pt x="244" y="286"/>
                      <a:pt x="244" y="286"/>
                      <a:pt x="244" y="286"/>
                    </a:cubicBezTo>
                    <a:cubicBezTo>
                      <a:pt x="465" y="260"/>
                      <a:pt x="465" y="260"/>
                      <a:pt x="465" y="260"/>
                    </a:cubicBezTo>
                    <a:cubicBezTo>
                      <a:pt x="453" y="160"/>
                      <a:pt x="430" y="103"/>
                      <a:pt x="380" y="8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1"/>
              <p:cNvSpPr>
                <a:spLocks/>
              </p:cNvSpPr>
              <p:nvPr/>
            </p:nvSpPr>
            <p:spPr bwMode="auto">
              <a:xfrm>
                <a:off x="8219365" y="2423489"/>
                <a:ext cx="913669" cy="154960"/>
              </a:xfrm>
              <a:custGeom>
                <a:avLst/>
                <a:gdLst>
                  <a:gd name="T0" fmla="*/ 1079 w 1079"/>
                  <a:gd name="T1" fmla="*/ 57 h 183"/>
                  <a:gd name="T2" fmla="*/ 7 w 1079"/>
                  <a:gd name="T3" fmla="*/ 183 h 183"/>
                  <a:gd name="T4" fmla="*/ 0 w 1079"/>
                  <a:gd name="T5" fmla="*/ 126 h 183"/>
                  <a:gd name="T6" fmla="*/ 1072 w 1079"/>
                  <a:gd name="T7" fmla="*/ 0 h 183"/>
                  <a:gd name="T8" fmla="*/ 1079 w 1079"/>
                  <a:gd name="T9" fmla="*/ 5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9" h="183">
                    <a:moveTo>
                      <a:pt x="1079" y="57"/>
                    </a:moveTo>
                    <a:lnTo>
                      <a:pt x="7" y="183"/>
                    </a:lnTo>
                    <a:lnTo>
                      <a:pt x="0" y="126"/>
                    </a:lnTo>
                    <a:lnTo>
                      <a:pt x="1072" y="0"/>
                    </a:lnTo>
                    <a:lnTo>
                      <a:pt x="1079" y="5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2"/>
              <p:cNvSpPr>
                <a:spLocks/>
              </p:cNvSpPr>
              <p:nvPr/>
            </p:nvSpPr>
            <p:spPr bwMode="auto">
              <a:xfrm>
                <a:off x="8453921" y="2072924"/>
                <a:ext cx="382742" cy="385282"/>
              </a:xfrm>
              <a:custGeom>
                <a:avLst/>
                <a:gdLst>
                  <a:gd name="T0" fmla="*/ 5 w 191"/>
                  <a:gd name="T1" fmla="*/ 107 h 192"/>
                  <a:gd name="T2" fmla="*/ 85 w 191"/>
                  <a:gd name="T3" fmla="*/ 6 h 192"/>
                  <a:gd name="T4" fmla="*/ 185 w 191"/>
                  <a:gd name="T5" fmla="*/ 85 h 192"/>
                  <a:gd name="T6" fmla="*/ 106 w 191"/>
                  <a:gd name="T7" fmla="*/ 186 h 192"/>
                  <a:gd name="T8" fmla="*/ 5 w 191"/>
                  <a:gd name="T9" fmla="*/ 10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2">
                    <a:moveTo>
                      <a:pt x="5" y="107"/>
                    </a:moveTo>
                    <a:cubicBezTo>
                      <a:pt x="0" y="57"/>
                      <a:pt x="35" y="12"/>
                      <a:pt x="85" y="6"/>
                    </a:cubicBezTo>
                    <a:cubicBezTo>
                      <a:pt x="135" y="0"/>
                      <a:pt x="180" y="36"/>
                      <a:pt x="185" y="85"/>
                    </a:cubicBezTo>
                    <a:cubicBezTo>
                      <a:pt x="191" y="135"/>
                      <a:pt x="156" y="180"/>
                      <a:pt x="106" y="186"/>
                    </a:cubicBezTo>
                    <a:cubicBezTo>
                      <a:pt x="56" y="192"/>
                      <a:pt x="11" y="156"/>
                      <a:pt x="5" y="1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3"/>
              <p:cNvSpPr>
                <a:spLocks/>
              </p:cNvSpPr>
              <p:nvPr/>
            </p:nvSpPr>
            <p:spPr bwMode="auto">
              <a:xfrm>
                <a:off x="8477631" y="2100868"/>
                <a:ext cx="332782" cy="326855"/>
              </a:xfrm>
              <a:custGeom>
                <a:avLst/>
                <a:gdLst>
                  <a:gd name="T0" fmla="*/ 60 w 166"/>
                  <a:gd name="T1" fmla="*/ 151 h 163"/>
                  <a:gd name="T2" fmla="*/ 79 w 166"/>
                  <a:gd name="T3" fmla="*/ 155 h 163"/>
                  <a:gd name="T4" fmla="*/ 67 w 166"/>
                  <a:gd name="T5" fmla="*/ 163 h 163"/>
                  <a:gd name="T6" fmla="*/ 110 w 166"/>
                  <a:gd name="T7" fmla="*/ 139 h 163"/>
                  <a:gd name="T8" fmla="*/ 118 w 166"/>
                  <a:gd name="T9" fmla="*/ 157 h 163"/>
                  <a:gd name="T10" fmla="*/ 105 w 166"/>
                  <a:gd name="T11" fmla="*/ 152 h 163"/>
                  <a:gd name="T12" fmla="*/ 23 w 166"/>
                  <a:gd name="T13" fmla="*/ 124 h 163"/>
                  <a:gd name="T14" fmla="*/ 37 w 166"/>
                  <a:gd name="T15" fmla="*/ 139 h 163"/>
                  <a:gd name="T16" fmla="*/ 23 w 166"/>
                  <a:gd name="T17" fmla="*/ 138 h 163"/>
                  <a:gd name="T18" fmla="*/ 138 w 166"/>
                  <a:gd name="T19" fmla="*/ 112 h 163"/>
                  <a:gd name="T20" fmla="*/ 155 w 166"/>
                  <a:gd name="T21" fmla="*/ 122 h 163"/>
                  <a:gd name="T22" fmla="*/ 142 w 166"/>
                  <a:gd name="T23" fmla="*/ 126 h 163"/>
                  <a:gd name="T24" fmla="*/ 0 w 166"/>
                  <a:gd name="T25" fmla="*/ 92 h 163"/>
                  <a:gd name="T26" fmla="*/ 10 w 166"/>
                  <a:gd name="T27" fmla="*/ 81 h 163"/>
                  <a:gd name="T28" fmla="*/ 21 w 166"/>
                  <a:gd name="T29" fmla="*/ 90 h 163"/>
                  <a:gd name="T30" fmla="*/ 11 w 166"/>
                  <a:gd name="T31" fmla="*/ 101 h 163"/>
                  <a:gd name="T32" fmla="*/ 146 w 166"/>
                  <a:gd name="T33" fmla="*/ 75 h 163"/>
                  <a:gd name="T34" fmla="*/ 165 w 166"/>
                  <a:gd name="T35" fmla="*/ 72 h 163"/>
                  <a:gd name="T36" fmla="*/ 155 w 166"/>
                  <a:gd name="T37" fmla="*/ 83 h 163"/>
                  <a:gd name="T38" fmla="*/ 15 w 166"/>
                  <a:gd name="T39" fmla="*/ 55 h 163"/>
                  <a:gd name="T40" fmla="*/ 25 w 166"/>
                  <a:gd name="T41" fmla="*/ 38 h 163"/>
                  <a:gd name="T42" fmla="*/ 20 w 166"/>
                  <a:gd name="T43" fmla="*/ 57 h 163"/>
                  <a:gd name="T44" fmla="*/ 129 w 166"/>
                  <a:gd name="T45" fmla="*/ 40 h 163"/>
                  <a:gd name="T46" fmla="*/ 144 w 166"/>
                  <a:gd name="T47" fmla="*/ 26 h 163"/>
                  <a:gd name="T48" fmla="*/ 137 w 166"/>
                  <a:gd name="T49" fmla="*/ 43 h 163"/>
                  <a:gd name="T50" fmla="*/ 44 w 166"/>
                  <a:gd name="T51" fmla="*/ 20 h 163"/>
                  <a:gd name="T52" fmla="*/ 62 w 166"/>
                  <a:gd name="T53" fmla="*/ 12 h 163"/>
                  <a:gd name="T54" fmla="*/ 57 w 166"/>
                  <a:gd name="T55" fmla="*/ 25 h 163"/>
                  <a:gd name="T56" fmla="*/ 44 w 166"/>
                  <a:gd name="T57" fmla="*/ 20 h 163"/>
                  <a:gd name="T58" fmla="*/ 96 w 166"/>
                  <a:gd name="T59" fmla="*/ 21 h 163"/>
                  <a:gd name="T60" fmla="*/ 100 w 166"/>
                  <a:gd name="T61" fmla="*/ 1 h 163"/>
                  <a:gd name="T62" fmla="*/ 98 w 166"/>
                  <a:gd name="T6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163">
                    <a:moveTo>
                      <a:pt x="67" y="163"/>
                    </a:moveTo>
                    <a:cubicBezTo>
                      <a:pt x="62" y="162"/>
                      <a:pt x="59" y="157"/>
                      <a:pt x="60" y="151"/>
                    </a:cubicBezTo>
                    <a:cubicBezTo>
                      <a:pt x="61" y="146"/>
                      <a:pt x="66" y="142"/>
                      <a:pt x="71" y="143"/>
                    </a:cubicBezTo>
                    <a:cubicBezTo>
                      <a:pt x="77" y="144"/>
                      <a:pt x="80" y="150"/>
                      <a:pt x="79" y="155"/>
                    </a:cubicBezTo>
                    <a:cubicBezTo>
                      <a:pt x="78" y="160"/>
                      <a:pt x="74" y="163"/>
                      <a:pt x="69" y="163"/>
                    </a:cubicBezTo>
                    <a:cubicBezTo>
                      <a:pt x="69" y="163"/>
                      <a:pt x="68" y="163"/>
                      <a:pt x="67" y="163"/>
                    </a:cubicBezTo>
                    <a:close/>
                    <a:moveTo>
                      <a:pt x="105" y="152"/>
                    </a:moveTo>
                    <a:cubicBezTo>
                      <a:pt x="103" y="147"/>
                      <a:pt x="105" y="141"/>
                      <a:pt x="110" y="139"/>
                    </a:cubicBezTo>
                    <a:cubicBezTo>
                      <a:pt x="115" y="136"/>
                      <a:pt x="121" y="139"/>
                      <a:pt x="123" y="144"/>
                    </a:cubicBezTo>
                    <a:cubicBezTo>
                      <a:pt x="125" y="149"/>
                      <a:pt x="123" y="155"/>
                      <a:pt x="118" y="157"/>
                    </a:cubicBezTo>
                    <a:cubicBezTo>
                      <a:pt x="117" y="158"/>
                      <a:pt x="115" y="158"/>
                      <a:pt x="114" y="158"/>
                    </a:cubicBezTo>
                    <a:cubicBezTo>
                      <a:pt x="110" y="158"/>
                      <a:pt x="107" y="156"/>
                      <a:pt x="105" y="152"/>
                    </a:cubicBezTo>
                    <a:close/>
                    <a:moveTo>
                      <a:pt x="23" y="138"/>
                    </a:moveTo>
                    <a:cubicBezTo>
                      <a:pt x="19" y="134"/>
                      <a:pt x="19" y="128"/>
                      <a:pt x="23" y="124"/>
                    </a:cubicBezTo>
                    <a:cubicBezTo>
                      <a:pt x="28" y="120"/>
                      <a:pt x="34" y="121"/>
                      <a:pt x="38" y="125"/>
                    </a:cubicBezTo>
                    <a:cubicBezTo>
                      <a:pt x="41" y="129"/>
                      <a:pt x="41" y="135"/>
                      <a:pt x="37" y="139"/>
                    </a:cubicBezTo>
                    <a:cubicBezTo>
                      <a:pt x="35" y="140"/>
                      <a:pt x="33" y="141"/>
                      <a:pt x="30" y="141"/>
                    </a:cubicBezTo>
                    <a:cubicBezTo>
                      <a:pt x="28" y="141"/>
                      <a:pt x="25" y="140"/>
                      <a:pt x="23" y="138"/>
                    </a:cubicBezTo>
                    <a:close/>
                    <a:moveTo>
                      <a:pt x="142" y="126"/>
                    </a:moveTo>
                    <a:cubicBezTo>
                      <a:pt x="137" y="123"/>
                      <a:pt x="135" y="117"/>
                      <a:pt x="138" y="112"/>
                    </a:cubicBezTo>
                    <a:cubicBezTo>
                      <a:pt x="141" y="108"/>
                      <a:pt x="147" y="106"/>
                      <a:pt x="152" y="109"/>
                    </a:cubicBezTo>
                    <a:cubicBezTo>
                      <a:pt x="156" y="111"/>
                      <a:pt x="158" y="117"/>
                      <a:pt x="155" y="122"/>
                    </a:cubicBezTo>
                    <a:cubicBezTo>
                      <a:pt x="154" y="126"/>
                      <a:pt x="150" y="127"/>
                      <a:pt x="147" y="127"/>
                    </a:cubicBezTo>
                    <a:cubicBezTo>
                      <a:pt x="145" y="127"/>
                      <a:pt x="143" y="127"/>
                      <a:pt x="142" y="126"/>
                    </a:cubicBezTo>
                    <a:close/>
                    <a:moveTo>
                      <a:pt x="1" y="92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86"/>
                      <a:pt x="4" y="81"/>
                      <a:pt x="10" y="81"/>
                    </a:cubicBezTo>
                    <a:cubicBezTo>
                      <a:pt x="15" y="80"/>
                      <a:pt x="20" y="84"/>
                      <a:pt x="21" y="89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2" y="95"/>
                      <a:pt x="18" y="100"/>
                      <a:pt x="13" y="101"/>
                    </a:cubicBezTo>
                    <a:cubicBezTo>
                      <a:pt x="12" y="101"/>
                      <a:pt x="11" y="101"/>
                      <a:pt x="11" y="101"/>
                    </a:cubicBezTo>
                    <a:cubicBezTo>
                      <a:pt x="6" y="101"/>
                      <a:pt x="1" y="97"/>
                      <a:pt x="1" y="92"/>
                    </a:cubicBezTo>
                    <a:close/>
                    <a:moveTo>
                      <a:pt x="146" y="75"/>
                    </a:moveTo>
                    <a:cubicBezTo>
                      <a:pt x="145" y="69"/>
                      <a:pt x="149" y="64"/>
                      <a:pt x="154" y="63"/>
                    </a:cubicBezTo>
                    <a:cubicBezTo>
                      <a:pt x="160" y="63"/>
                      <a:pt x="165" y="67"/>
                      <a:pt x="165" y="72"/>
                    </a:cubicBezTo>
                    <a:cubicBezTo>
                      <a:pt x="166" y="78"/>
                      <a:pt x="162" y="83"/>
                      <a:pt x="157" y="83"/>
                    </a:cubicBezTo>
                    <a:cubicBezTo>
                      <a:pt x="156" y="83"/>
                      <a:pt x="156" y="83"/>
                      <a:pt x="155" y="83"/>
                    </a:cubicBezTo>
                    <a:cubicBezTo>
                      <a:pt x="150" y="83"/>
                      <a:pt x="146" y="80"/>
                      <a:pt x="146" y="75"/>
                    </a:cubicBezTo>
                    <a:close/>
                    <a:moveTo>
                      <a:pt x="15" y="55"/>
                    </a:moveTo>
                    <a:cubicBezTo>
                      <a:pt x="10" y="53"/>
                      <a:pt x="9" y="46"/>
                      <a:pt x="11" y="42"/>
                    </a:cubicBezTo>
                    <a:cubicBezTo>
                      <a:pt x="14" y="37"/>
                      <a:pt x="20" y="35"/>
                      <a:pt x="25" y="38"/>
                    </a:cubicBezTo>
                    <a:cubicBezTo>
                      <a:pt x="30" y="41"/>
                      <a:pt x="32" y="47"/>
                      <a:pt x="29" y="51"/>
                    </a:cubicBezTo>
                    <a:cubicBezTo>
                      <a:pt x="27" y="55"/>
                      <a:pt x="24" y="57"/>
                      <a:pt x="20" y="57"/>
                    </a:cubicBezTo>
                    <a:cubicBezTo>
                      <a:pt x="18" y="57"/>
                      <a:pt x="17" y="56"/>
                      <a:pt x="15" y="55"/>
                    </a:cubicBezTo>
                    <a:close/>
                    <a:moveTo>
                      <a:pt x="129" y="40"/>
                    </a:moveTo>
                    <a:cubicBezTo>
                      <a:pt x="126" y="36"/>
                      <a:pt x="126" y="29"/>
                      <a:pt x="130" y="25"/>
                    </a:cubicBezTo>
                    <a:cubicBezTo>
                      <a:pt x="134" y="22"/>
                      <a:pt x="140" y="22"/>
                      <a:pt x="144" y="26"/>
                    </a:cubicBezTo>
                    <a:cubicBezTo>
                      <a:pt x="148" y="30"/>
                      <a:pt x="148" y="36"/>
                      <a:pt x="143" y="40"/>
                    </a:cubicBezTo>
                    <a:cubicBezTo>
                      <a:pt x="142" y="42"/>
                      <a:pt x="139" y="43"/>
                      <a:pt x="137" y="43"/>
                    </a:cubicBezTo>
                    <a:cubicBezTo>
                      <a:pt x="134" y="43"/>
                      <a:pt x="131" y="42"/>
                      <a:pt x="129" y="40"/>
                    </a:cubicBezTo>
                    <a:close/>
                    <a:moveTo>
                      <a:pt x="44" y="20"/>
                    </a:moveTo>
                    <a:cubicBezTo>
                      <a:pt x="42" y="15"/>
                      <a:pt x="44" y="9"/>
                      <a:pt x="49" y="7"/>
                    </a:cubicBezTo>
                    <a:cubicBezTo>
                      <a:pt x="54" y="5"/>
                      <a:pt x="60" y="7"/>
                      <a:pt x="62" y="12"/>
                    </a:cubicBezTo>
                    <a:cubicBezTo>
                      <a:pt x="64" y="17"/>
                      <a:pt x="62" y="21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5"/>
                      <a:pt x="54" y="26"/>
                      <a:pt x="53" y="26"/>
                    </a:cubicBezTo>
                    <a:cubicBezTo>
                      <a:pt x="49" y="26"/>
                      <a:pt x="46" y="24"/>
                      <a:pt x="44" y="20"/>
                    </a:cubicBezTo>
                    <a:close/>
                    <a:moveTo>
                      <a:pt x="96" y="21"/>
                    </a:moveTo>
                    <a:cubicBezTo>
                      <a:pt x="96" y="21"/>
                      <a:pt x="96" y="21"/>
                      <a:pt x="96" y="21"/>
                    </a:cubicBezTo>
                    <a:cubicBezTo>
                      <a:pt x="90" y="20"/>
                      <a:pt x="87" y="14"/>
                      <a:pt x="88" y="9"/>
                    </a:cubicBezTo>
                    <a:cubicBezTo>
                      <a:pt x="89" y="3"/>
                      <a:pt x="94" y="0"/>
                      <a:pt x="100" y="1"/>
                    </a:cubicBezTo>
                    <a:cubicBezTo>
                      <a:pt x="105" y="2"/>
                      <a:pt x="108" y="7"/>
                      <a:pt x="107" y="13"/>
                    </a:cubicBezTo>
                    <a:cubicBezTo>
                      <a:pt x="106" y="18"/>
                      <a:pt x="102" y="21"/>
                      <a:pt x="98" y="21"/>
                    </a:cubicBezTo>
                    <a:cubicBezTo>
                      <a:pt x="97" y="21"/>
                      <a:pt x="96" y="21"/>
                      <a:pt x="96" y="2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44"/>
              <p:cNvSpPr>
                <a:spLocks/>
              </p:cNvSpPr>
              <p:nvPr/>
            </p:nvSpPr>
            <p:spPr bwMode="auto">
              <a:xfrm>
                <a:off x="8525897" y="2147440"/>
                <a:ext cx="238790" cy="236250"/>
              </a:xfrm>
              <a:custGeom>
                <a:avLst/>
                <a:gdLst>
                  <a:gd name="T0" fmla="*/ 4 w 119"/>
                  <a:gd name="T1" fmla="*/ 66 h 118"/>
                  <a:gd name="T2" fmla="*/ 53 w 119"/>
                  <a:gd name="T3" fmla="*/ 3 h 118"/>
                  <a:gd name="T4" fmla="*/ 115 w 119"/>
                  <a:gd name="T5" fmla="*/ 53 h 118"/>
                  <a:gd name="T6" fmla="*/ 66 w 119"/>
                  <a:gd name="T7" fmla="*/ 115 h 118"/>
                  <a:gd name="T8" fmla="*/ 4 w 119"/>
                  <a:gd name="T9" fmla="*/ 6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8">
                    <a:moveTo>
                      <a:pt x="4" y="66"/>
                    </a:moveTo>
                    <a:cubicBezTo>
                      <a:pt x="0" y="35"/>
                      <a:pt x="22" y="7"/>
                      <a:pt x="53" y="3"/>
                    </a:cubicBezTo>
                    <a:cubicBezTo>
                      <a:pt x="84" y="0"/>
                      <a:pt x="111" y="22"/>
                      <a:pt x="115" y="53"/>
                    </a:cubicBezTo>
                    <a:cubicBezTo>
                      <a:pt x="119" y="83"/>
                      <a:pt x="97" y="111"/>
                      <a:pt x="66" y="115"/>
                    </a:cubicBezTo>
                    <a:cubicBezTo>
                      <a:pt x="35" y="118"/>
                      <a:pt x="8" y="96"/>
                      <a:pt x="4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5"/>
              <p:cNvSpPr>
                <a:spLocks/>
              </p:cNvSpPr>
              <p:nvPr/>
            </p:nvSpPr>
            <p:spPr bwMode="auto">
              <a:xfrm>
                <a:off x="8121139" y="1773166"/>
                <a:ext cx="975483" cy="321774"/>
              </a:xfrm>
              <a:custGeom>
                <a:avLst/>
                <a:gdLst>
                  <a:gd name="T0" fmla="*/ 118 w 487"/>
                  <a:gd name="T1" fmla="*/ 149 h 161"/>
                  <a:gd name="T2" fmla="*/ 112 w 487"/>
                  <a:gd name="T3" fmla="*/ 98 h 161"/>
                  <a:gd name="T4" fmla="*/ 377 w 487"/>
                  <a:gd name="T5" fmla="*/ 67 h 161"/>
                  <a:gd name="T6" fmla="*/ 383 w 487"/>
                  <a:gd name="T7" fmla="*/ 118 h 161"/>
                  <a:gd name="T8" fmla="*/ 487 w 487"/>
                  <a:gd name="T9" fmla="*/ 105 h 161"/>
                  <a:gd name="T10" fmla="*/ 486 w 487"/>
                  <a:gd name="T11" fmla="*/ 87 h 161"/>
                  <a:gd name="T12" fmla="*/ 384 w 487"/>
                  <a:gd name="T13" fmla="*/ 6 h 161"/>
                  <a:gd name="T14" fmla="*/ 86 w 487"/>
                  <a:gd name="T15" fmla="*/ 41 h 161"/>
                  <a:gd name="T16" fmla="*/ 6 w 487"/>
                  <a:gd name="T17" fmla="*/ 143 h 161"/>
                  <a:gd name="T18" fmla="*/ 10 w 487"/>
                  <a:gd name="T19" fmla="*/ 161 h 161"/>
                  <a:gd name="T20" fmla="*/ 118 w 487"/>
                  <a:gd name="T21" fmla="*/ 14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7" h="161">
                    <a:moveTo>
                      <a:pt x="118" y="149"/>
                    </a:moveTo>
                    <a:cubicBezTo>
                      <a:pt x="112" y="98"/>
                      <a:pt x="112" y="98"/>
                      <a:pt x="112" y="98"/>
                    </a:cubicBezTo>
                    <a:cubicBezTo>
                      <a:pt x="377" y="67"/>
                      <a:pt x="377" y="67"/>
                      <a:pt x="377" y="67"/>
                    </a:cubicBezTo>
                    <a:cubicBezTo>
                      <a:pt x="383" y="118"/>
                      <a:pt x="383" y="118"/>
                      <a:pt x="383" y="118"/>
                    </a:cubicBezTo>
                    <a:cubicBezTo>
                      <a:pt x="487" y="105"/>
                      <a:pt x="487" y="105"/>
                      <a:pt x="487" y="105"/>
                    </a:cubicBezTo>
                    <a:cubicBezTo>
                      <a:pt x="487" y="99"/>
                      <a:pt x="487" y="93"/>
                      <a:pt x="486" y="87"/>
                    </a:cubicBezTo>
                    <a:cubicBezTo>
                      <a:pt x="480" y="36"/>
                      <a:pt x="435" y="0"/>
                      <a:pt x="384" y="6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36" y="47"/>
                      <a:pt x="0" y="93"/>
                      <a:pt x="6" y="143"/>
                    </a:cubicBezTo>
                    <a:cubicBezTo>
                      <a:pt x="6" y="149"/>
                      <a:pt x="8" y="156"/>
                      <a:pt x="10" y="161"/>
                    </a:cubicBezTo>
                    <a:lnTo>
                      <a:pt x="118" y="14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6"/>
              <p:cNvSpPr>
                <a:spLocks/>
              </p:cNvSpPr>
              <p:nvPr/>
            </p:nvSpPr>
            <p:spPr bwMode="auto">
              <a:xfrm>
                <a:off x="8131300" y="2012803"/>
                <a:ext cx="226935" cy="82137"/>
              </a:xfrm>
              <a:custGeom>
                <a:avLst/>
                <a:gdLst>
                  <a:gd name="T0" fmla="*/ 0 w 113"/>
                  <a:gd name="T1" fmla="*/ 12 h 41"/>
                  <a:gd name="T2" fmla="*/ 1 w 113"/>
                  <a:gd name="T3" fmla="*/ 23 h 41"/>
                  <a:gd name="T4" fmla="*/ 5 w 113"/>
                  <a:gd name="T5" fmla="*/ 41 h 41"/>
                  <a:gd name="T6" fmla="*/ 113 w 113"/>
                  <a:gd name="T7" fmla="*/ 29 h 41"/>
                  <a:gd name="T8" fmla="*/ 109 w 113"/>
                  <a:gd name="T9" fmla="*/ 0 h 41"/>
                  <a:gd name="T10" fmla="*/ 0 w 113"/>
                  <a:gd name="T11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41">
                    <a:moveTo>
                      <a:pt x="0" y="12"/>
                    </a:moveTo>
                    <a:cubicBezTo>
                      <a:pt x="0" y="16"/>
                      <a:pt x="0" y="20"/>
                      <a:pt x="1" y="23"/>
                    </a:cubicBezTo>
                    <a:cubicBezTo>
                      <a:pt x="1" y="29"/>
                      <a:pt x="3" y="36"/>
                      <a:pt x="5" y="41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47"/>
              <p:cNvSpPr>
                <a:spLocks/>
              </p:cNvSpPr>
              <p:nvPr/>
            </p:nvSpPr>
            <p:spPr bwMode="auto">
              <a:xfrm>
                <a:off x="8880695" y="1924739"/>
                <a:ext cx="215927" cy="84677"/>
              </a:xfrm>
              <a:custGeom>
                <a:avLst/>
                <a:gdLst>
                  <a:gd name="T0" fmla="*/ 0 w 108"/>
                  <a:gd name="T1" fmla="*/ 13 h 42"/>
                  <a:gd name="T2" fmla="*/ 4 w 108"/>
                  <a:gd name="T3" fmla="*/ 42 h 42"/>
                  <a:gd name="T4" fmla="*/ 108 w 108"/>
                  <a:gd name="T5" fmla="*/ 29 h 42"/>
                  <a:gd name="T6" fmla="*/ 107 w 108"/>
                  <a:gd name="T7" fmla="*/ 11 h 42"/>
                  <a:gd name="T8" fmla="*/ 106 w 108"/>
                  <a:gd name="T9" fmla="*/ 0 h 42"/>
                  <a:gd name="T10" fmla="*/ 0 w 108"/>
                  <a:gd name="T1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42">
                    <a:moveTo>
                      <a:pt x="0" y="13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3"/>
                      <a:pt x="108" y="17"/>
                      <a:pt x="107" y="11"/>
                    </a:cubicBezTo>
                    <a:cubicBezTo>
                      <a:pt x="107" y="7"/>
                      <a:pt x="106" y="4"/>
                      <a:pt x="10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48"/>
              <p:cNvSpPr>
                <a:spLocks/>
              </p:cNvSpPr>
              <p:nvPr/>
            </p:nvSpPr>
            <p:spPr bwMode="auto">
              <a:xfrm>
                <a:off x="10869767" y="4669133"/>
                <a:ext cx="538548" cy="258266"/>
              </a:xfrm>
              <a:custGeom>
                <a:avLst/>
                <a:gdLst>
                  <a:gd name="T0" fmla="*/ 264 w 269"/>
                  <a:gd name="T1" fmla="*/ 129 h 129"/>
                  <a:gd name="T2" fmla="*/ 267 w 269"/>
                  <a:gd name="T3" fmla="*/ 120 h 129"/>
                  <a:gd name="T4" fmla="*/ 266 w 269"/>
                  <a:gd name="T5" fmla="*/ 95 h 129"/>
                  <a:gd name="T6" fmla="*/ 261 w 269"/>
                  <a:gd name="T7" fmla="*/ 82 h 129"/>
                  <a:gd name="T8" fmla="*/ 251 w 269"/>
                  <a:gd name="T9" fmla="*/ 70 h 129"/>
                  <a:gd name="T10" fmla="*/ 210 w 269"/>
                  <a:gd name="T11" fmla="*/ 56 h 129"/>
                  <a:gd name="T12" fmla="*/ 167 w 269"/>
                  <a:gd name="T13" fmla="*/ 23 h 129"/>
                  <a:gd name="T14" fmla="*/ 155 w 269"/>
                  <a:gd name="T15" fmla="*/ 25 h 129"/>
                  <a:gd name="T16" fmla="*/ 146 w 269"/>
                  <a:gd name="T17" fmla="*/ 13 h 129"/>
                  <a:gd name="T18" fmla="*/ 136 w 269"/>
                  <a:gd name="T19" fmla="*/ 6 h 129"/>
                  <a:gd name="T20" fmla="*/ 113 w 269"/>
                  <a:gd name="T21" fmla="*/ 0 h 129"/>
                  <a:gd name="T22" fmla="*/ 80 w 269"/>
                  <a:gd name="T23" fmla="*/ 15 h 129"/>
                  <a:gd name="T24" fmla="*/ 67 w 269"/>
                  <a:gd name="T25" fmla="*/ 48 h 129"/>
                  <a:gd name="T26" fmla="*/ 68 w 269"/>
                  <a:gd name="T27" fmla="*/ 58 h 129"/>
                  <a:gd name="T28" fmla="*/ 65 w 269"/>
                  <a:gd name="T29" fmla="*/ 57 h 129"/>
                  <a:gd name="T30" fmla="*/ 36 w 269"/>
                  <a:gd name="T31" fmla="*/ 89 h 129"/>
                  <a:gd name="T32" fmla="*/ 17 w 269"/>
                  <a:gd name="T33" fmla="*/ 98 h 129"/>
                  <a:gd name="T34" fmla="*/ 0 w 269"/>
                  <a:gd name="T35" fmla="*/ 125 h 129"/>
                  <a:gd name="T36" fmla="*/ 264 w 269"/>
                  <a:gd name="T3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9" h="129">
                    <a:moveTo>
                      <a:pt x="264" y="129"/>
                    </a:moveTo>
                    <a:cubicBezTo>
                      <a:pt x="265" y="126"/>
                      <a:pt x="266" y="123"/>
                      <a:pt x="267" y="120"/>
                    </a:cubicBezTo>
                    <a:cubicBezTo>
                      <a:pt x="269" y="112"/>
                      <a:pt x="269" y="104"/>
                      <a:pt x="266" y="95"/>
                    </a:cubicBezTo>
                    <a:cubicBezTo>
                      <a:pt x="265" y="90"/>
                      <a:pt x="263" y="86"/>
                      <a:pt x="261" y="82"/>
                    </a:cubicBezTo>
                    <a:cubicBezTo>
                      <a:pt x="258" y="78"/>
                      <a:pt x="255" y="74"/>
                      <a:pt x="251" y="70"/>
                    </a:cubicBezTo>
                    <a:cubicBezTo>
                      <a:pt x="240" y="60"/>
                      <a:pt x="225" y="55"/>
                      <a:pt x="210" y="56"/>
                    </a:cubicBezTo>
                    <a:cubicBezTo>
                      <a:pt x="205" y="37"/>
                      <a:pt x="187" y="23"/>
                      <a:pt x="167" y="23"/>
                    </a:cubicBezTo>
                    <a:cubicBezTo>
                      <a:pt x="163" y="23"/>
                      <a:pt x="159" y="23"/>
                      <a:pt x="155" y="25"/>
                    </a:cubicBezTo>
                    <a:cubicBezTo>
                      <a:pt x="153" y="20"/>
                      <a:pt x="150" y="16"/>
                      <a:pt x="146" y="13"/>
                    </a:cubicBezTo>
                    <a:cubicBezTo>
                      <a:pt x="143" y="11"/>
                      <a:pt x="139" y="8"/>
                      <a:pt x="136" y="6"/>
                    </a:cubicBezTo>
                    <a:cubicBezTo>
                      <a:pt x="129" y="2"/>
                      <a:pt x="121" y="0"/>
                      <a:pt x="113" y="0"/>
                    </a:cubicBezTo>
                    <a:cubicBezTo>
                      <a:pt x="100" y="0"/>
                      <a:pt x="88" y="6"/>
                      <a:pt x="80" y="15"/>
                    </a:cubicBezTo>
                    <a:cubicBezTo>
                      <a:pt x="71" y="24"/>
                      <a:pt x="66" y="36"/>
                      <a:pt x="67" y="48"/>
                    </a:cubicBezTo>
                    <a:cubicBezTo>
                      <a:pt x="67" y="51"/>
                      <a:pt x="67" y="54"/>
                      <a:pt x="68" y="58"/>
                    </a:cubicBezTo>
                    <a:cubicBezTo>
                      <a:pt x="67" y="57"/>
                      <a:pt x="66" y="57"/>
                      <a:pt x="65" y="57"/>
                    </a:cubicBezTo>
                    <a:cubicBezTo>
                      <a:pt x="44" y="57"/>
                      <a:pt x="35" y="73"/>
                      <a:pt x="36" y="89"/>
                    </a:cubicBezTo>
                    <a:cubicBezTo>
                      <a:pt x="29" y="91"/>
                      <a:pt x="23" y="93"/>
                      <a:pt x="17" y="98"/>
                    </a:cubicBezTo>
                    <a:cubicBezTo>
                      <a:pt x="8" y="105"/>
                      <a:pt x="1" y="115"/>
                      <a:pt x="0" y="125"/>
                    </a:cubicBezTo>
                    <a:lnTo>
                      <a:pt x="264" y="12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9"/>
              <p:cNvSpPr>
                <a:spLocks/>
              </p:cNvSpPr>
              <p:nvPr/>
            </p:nvSpPr>
            <p:spPr bwMode="auto">
              <a:xfrm>
                <a:off x="9697832" y="5260181"/>
                <a:ext cx="398830" cy="398831"/>
              </a:xfrm>
              <a:custGeom>
                <a:avLst/>
                <a:gdLst>
                  <a:gd name="T0" fmla="*/ 127 w 199"/>
                  <a:gd name="T1" fmla="*/ 183 h 199"/>
                  <a:gd name="T2" fmla="*/ 15 w 199"/>
                  <a:gd name="T3" fmla="*/ 127 h 199"/>
                  <a:gd name="T4" fmla="*/ 71 w 199"/>
                  <a:gd name="T5" fmla="*/ 15 h 199"/>
                  <a:gd name="T6" fmla="*/ 183 w 199"/>
                  <a:gd name="T7" fmla="*/ 71 h 199"/>
                  <a:gd name="T8" fmla="*/ 127 w 199"/>
                  <a:gd name="T9" fmla="*/ 183 h 199"/>
                  <a:gd name="T10" fmla="*/ 76 w 199"/>
                  <a:gd name="T11" fmla="*/ 32 h 199"/>
                  <a:gd name="T12" fmla="*/ 32 w 199"/>
                  <a:gd name="T13" fmla="*/ 122 h 199"/>
                  <a:gd name="T14" fmla="*/ 122 w 199"/>
                  <a:gd name="T15" fmla="*/ 167 h 199"/>
                  <a:gd name="T16" fmla="*/ 166 w 199"/>
                  <a:gd name="T17" fmla="*/ 77 h 199"/>
                  <a:gd name="T18" fmla="*/ 76 w 199"/>
                  <a:gd name="T19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127" y="183"/>
                    </a:moveTo>
                    <a:cubicBezTo>
                      <a:pt x="81" y="199"/>
                      <a:pt x="31" y="174"/>
                      <a:pt x="15" y="127"/>
                    </a:cubicBezTo>
                    <a:cubicBezTo>
                      <a:pt x="0" y="81"/>
                      <a:pt x="25" y="31"/>
                      <a:pt x="71" y="15"/>
                    </a:cubicBezTo>
                    <a:cubicBezTo>
                      <a:pt x="117" y="0"/>
                      <a:pt x="167" y="25"/>
                      <a:pt x="183" y="71"/>
                    </a:cubicBezTo>
                    <a:cubicBezTo>
                      <a:pt x="199" y="117"/>
                      <a:pt x="174" y="167"/>
                      <a:pt x="127" y="183"/>
                    </a:cubicBezTo>
                    <a:close/>
                    <a:moveTo>
                      <a:pt x="76" y="32"/>
                    </a:moveTo>
                    <a:cubicBezTo>
                      <a:pt x="39" y="44"/>
                      <a:pt x="19" y="85"/>
                      <a:pt x="32" y="122"/>
                    </a:cubicBezTo>
                    <a:cubicBezTo>
                      <a:pt x="44" y="159"/>
                      <a:pt x="85" y="179"/>
                      <a:pt x="122" y="167"/>
                    </a:cubicBezTo>
                    <a:cubicBezTo>
                      <a:pt x="159" y="154"/>
                      <a:pt x="179" y="114"/>
                      <a:pt x="166" y="77"/>
                    </a:cubicBezTo>
                    <a:cubicBezTo>
                      <a:pt x="154" y="39"/>
                      <a:pt x="114" y="19"/>
                      <a:pt x="76" y="3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50"/>
              <p:cNvSpPr>
                <a:spLocks/>
              </p:cNvSpPr>
              <p:nvPr/>
            </p:nvSpPr>
            <p:spPr bwMode="auto">
              <a:xfrm>
                <a:off x="9800291" y="5354173"/>
                <a:ext cx="202379" cy="204073"/>
              </a:xfrm>
              <a:custGeom>
                <a:avLst/>
                <a:gdLst>
                  <a:gd name="T0" fmla="*/ 88 w 101"/>
                  <a:gd name="T1" fmla="*/ 28 h 102"/>
                  <a:gd name="T2" fmla="*/ 56 w 101"/>
                  <a:gd name="T3" fmla="*/ 39 h 102"/>
                  <a:gd name="T4" fmla="*/ 45 w 101"/>
                  <a:gd name="T5" fmla="*/ 8 h 102"/>
                  <a:gd name="T6" fmla="*/ 33 w 101"/>
                  <a:gd name="T7" fmla="*/ 2 h 102"/>
                  <a:gd name="T8" fmla="*/ 27 w 101"/>
                  <a:gd name="T9" fmla="*/ 14 h 102"/>
                  <a:gd name="T10" fmla="*/ 37 w 101"/>
                  <a:gd name="T11" fmla="*/ 45 h 102"/>
                  <a:gd name="T12" fmla="*/ 7 w 101"/>
                  <a:gd name="T13" fmla="*/ 55 h 102"/>
                  <a:gd name="T14" fmla="*/ 1 w 101"/>
                  <a:gd name="T15" fmla="*/ 67 h 102"/>
                  <a:gd name="T16" fmla="*/ 13 w 101"/>
                  <a:gd name="T17" fmla="*/ 73 h 102"/>
                  <a:gd name="T18" fmla="*/ 44 w 101"/>
                  <a:gd name="T19" fmla="*/ 63 h 102"/>
                  <a:gd name="T20" fmla="*/ 54 w 101"/>
                  <a:gd name="T21" fmla="*/ 94 h 102"/>
                  <a:gd name="T22" fmla="*/ 66 w 101"/>
                  <a:gd name="T23" fmla="*/ 100 h 102"/>
                  <a:gd name="T24" fmla="*/ 72 w 101"/>
                  <a:gd name="T25" fmla="*/ 88 h 102"/>
                  <a:gd name="T26" fmla="*/ 62 w 101"/>
                  <a:gd name="T27" fmla="*/ 57 h 102"/>
                  <a:gd name="T28" fmla="*/ 94 w 101"/>
                  <a:gd name="T29" fmla="*/ 46 h 102"/>
                  <a:gd name="T30" fmla="*/ 100 w 101"/>
                  <a:gd name="T31" fmla="*/ 34 h 102"/>
                  <a:gd name="T32" fmla="*/ 88 w 101"/>
                  <a:gd name="T3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02">
                    <a:moveTo>
                      <a:pt x="88" y="28"/>
                    </a:moveTo>
                    <a:cubicBezTo>
                      <a:pt x="56" y="39"/>
                      <a:pt x="56" y="39"/>
                      <a:pt x="56" y="3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3"/>
                      <a:pt x="38" y="0"/>
                      <a:pt x="33" y="2"/>
                    </a:cubicBezTo>
                    <a:cubicBezTo>
                      <a:pt x="28" y="3"/>
                      <a:pt x="25" y="9"/>
                      <a:pt x="27" y="1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2" y="57"/>
                      <a:pt x="0" y="62"/>
                      <a:pt x="1" y="67"/>
                    </a:cubicBezTo>
                    <a:cubicBezTo>
                      <a:pt x="3" y="72"/>
                      <a:pt x="8" y="75"/>
                      <a:pt x="13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6" y="99"/>
                      <a:pt x="61" y="102"/>
                      <a:pt x="66" y="100"/>
                    </a:cubicBezTo>
                    <a:cubicBezTo>
                      <a:pt x="71" y="98"/>
                      <a:pt x="74" y="93"/>
                      <a:pt x="72" y="88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9" y="45"/>
                      <a:pt x="101" y="39"/>
                      <a:pt x="100" y="34"/>
                    </a:cubicBezTo>
                    <a:cubicBezTo>
                      <a:pt x="98" y="29"/>
                      <a:pt x="92" y="26"/>
                      <a:pt x="88" y="2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51"/>
              <p:cNvSpPr>
                <a:spLocks/>
              </p:cNvSpPr>
              <p:nvPr/>
            </p:nvSpPr>
            <p:spPr bwMode="auto">
              <a:xfrm>
                <a:off x="10557307" y="4651351"/>
                <a:ext cx="446250" cy="796814"/>
              </a:xfrm>
              <a:custGeom>
                <a:avLst/>
                <a:gdLst>
                  <a:gd name="T0" fmla="*/ 163 w 223"/>
                  <a:gd name="T1" fmla="*/ 0 h 398"/>
                  <a:gd name="T2" fmla="*/ 163 w 223"/>
                  <a:gd name="T3" fmla="*/ 2 h 398"/>
                  <a:gd name="T4" fmla="*/ 163 w 223"/>
                  <a:gd name="T5" fmla="*/ 3 h 398"/>
                  <a:gd name="T6" fmla="*/ 162 w 223"/>
                  <a:gd name="T7" fmla="*/ 4 h 398"/>
                  <a:gd name="T8" fmla="*/ 162 w 223"/>
                  <a:gd name="T9" fmla="*/ 5 h 398"/>
                  <a:gd name="T10" fmla="*/ 161 w 223"/>
                  <a:gd name="T11" fmla="*/ 7 h 398"/>
                  <a:gd name="T12" fmla="*/ 1 w 223"/>
                  <a:gd name="T13" fmla="*/ 394 h 398"/>
                  <a:gd name="T14" fmla="*/ 0 w 223"/>
                  <a:gd name="T15" fmla="*/ 398 h 398"/>
                  <a:gd name="T16" fmla="*/ 0 w 223"/>
                  <a:gd name="T17" fmla="*/ 398 h 398"/>
                  <a:gd name="T18" fmla="*/ 2 w 223"/>
                  <a:gd name="T19" fmla="*/ 394 h 398"/>
                  <a:gd name="T20" fmla="*/ 0 w 223"/>
                  <a:gd name="T21" fmla="*/ 398 h 398"/>
                  <a:gd name="T22" fmla="*/ 223 w 223"/>
                  <a:gd name="T23" fmla="*/ 258 h 398"/>
                  <a:gd name="T24" fmla="*/ 163 w 223"/>
                  <a:gd name="T25" fmla="*/ 0 h 398"/>
                  <a:gd name="T26" fmla="*/ 163 w 223"/>
                  <a:gd name="T27" fmla="*/ 0 h 398"/>
                  <a:gd name="T28" fmla="*/ 163 w 223"/>
                  <a:gd name="T29" fmla="*/ 2 h 398"/>
                  <a:gd name="T30" fmla="*/ 163 w 223"/>
                  <a:gd name="T31" fmla="*/ 3 h 398"/>
                  <a:gd name="T32" fmla="*/ 162 w 223"/>
                  <a:gd name="T33" fmla="*/ 4 h 398"/>
                  <a:gd name="T34" fmla="*/ 162 w 223"/>
                  <a:gd name="T35" fmla="*/ 5 h 398"/>
                  <a:gd name="T36" fmla="*/ 161 w 223"/>
                  <a:gd name="T37" fmla="*/ 7 h 398"/>
                  <a:gd name="T38" fmla="*/ 162 w 223"/>
                  <a:gd name="T39" fmla="*/ 5 h 398"/>
                  <a:gd name="T40" fmla="*/ 162 w 223"/>
                  <a:gd name="T41" fmla="*/ 4 h 398"/>
                  <a:gd name="T42" fmla="*/ 163 w 223"/>
                  <a:gd name="T43" fmla="*/ 3 h 398"/>
                  <a:gd name="T44" fmla="*/ 163 w 223"/>
                  <a:gd name="T45" fmla="*/ 2 h 398"/>
                  <a:gd name="T46" fmla="*/ 163 w 223"/>
                  <a:gd name="T47" fmla="*/ 0 h 398"/>
                  <a:gd name="T48" fmla="*/ 163 w 223"/>
                  <a:gd name="T49" fmla="*/ 0 h 398"/>
                  <a:gd name="T50" fmla="*/ 163 w 223"/>
                  <a:gd name="T5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" h="398">
                    <a:moveTo>
                      <a:pt x="163" y="0"/>
                    </a:move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2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1" y="6"/>
                      <a:pt x="161" y="7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5"/>
                      <a:pt x="0" y="397"/>
                      <a:pt x="0" y="398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396"/>
                      <a:pt x="1" y="395"/>
                      <a:pt x="2" y="394"/>
                    </a:cubicBezTo>
                    <a:cubicBezTo>
                      <a:pt x="1" y="395"/>
                      <a:pt x="0" y="396"/>
                      <a:pt x="0" y="398"/>
                    </a:cubicBezTo>
                    <a:cubicBezTo>
                      <a:pt x="223" y="258"/>
                      <a:pt x="223" y="258"/>
                      <a:pt x="223" y="258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3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2" y="7"/>
                      <a:pt x="161" y="7"/>
                    </a:cubicBezTo>
                    <a:cubicBezTo>
                      <a:pt x="162" y="7"/>
                      <a:pt x="162" y="6"/>
                      <a:pt x="162" y="5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3" y="3"/>
                      <a:pt x="163" y="3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52"/>
              <p:cNvSpPr>
                <a:spLocks/>
              </p:cNvSpPr>
              <p:nvPr/>
            </p:nvSpPr>
            <p:spPr bwMode="auto">
              <a:xfrm>
                <a:off x="9998436" y="4403246"/>
                <a:ext cx="881492" cy="1071169"/>
              </a:xfrm>
              <a:custGeom>
                <a:avLst/>
                <a:gdLst>
                  <a:gd name="T0" fmla="*/ 263 w 440"/>
                  <a:gd name="T1" fmla="*/ 513 h 535"/>
                  <a:gd name="T2" fmla="*/ 263 w 440"/>
                  <a:gd name="T3" fmla="*/ 514 h 535"/>
                  <a:gd name="T4" fmla="*/ 251 w 440"/>
                  <a:gd name="T5" fmla="*/ 452 h 535"/>
                  <a:gd name="T6" fmla="*/ 220 w 440"/>
                  <a:gd name="T7" fmla="*/ 269 h 535"/>
                  <a:gd name="T8" fmla="*/ 374 w 440"/>
                  <a:gd name="T9" fmla="*/ 154 h 535"/>
                  <a:gd name="T10" fmla="*/ 440 w 440"/>
                  <a:gd name="T11" fmla="*/ 113 h 535"/>
                  <a:gd name="T12" fmla="*/ 440 w 440"/>
                  <a:gd name="T13" fmla="*/ 112 h 535"/>
                  <a:gd name="T14" fmla="*/ 439 w 440"/>
                  <a:gd name="T15" fmla="*/ 112 h 535"/>
                  <a:gd name="T16" fmla="*/ 439 w 440"/>
                  <a:gd name="T17" fmla="*/ 111 h 535"/>
                  <a:gd name="T18" fmla="*/ 439 w 440"/>
                  <a:gd name="T19" fmla="*/ 111 h 535"/>
                  <a:gd name="T20" fmla="*/ 428 w 440"/>
                  <a:gd name="T21" fmla="*/ 101 h 535"/>
                  <a:gd name="T22" fmla="*/ 195 w 440"/>
                  <a:gd name="T23" fmla="*/ 5 h 535"/>
                  <a:gd name="T24" fmla="*/ 164 w 440"/>
                  <a:gd name="T25" fmla="*/ 17 h 535"/>
                  <a:gd name="T26" fmla="*/ 5 w 440"/>
                  <a:gd name="T27" fmla="*/ 404 h 535"/>
                  <a:gd name="T28" fmla="*/ 17 w 440"/>
                  <a:gd name="T29" fmla="*/ 436 h 535"/>
                  <a:gd name="T30" fmla="*/ 250 w 440"/>
                  <a:gd name="T31" fmla="*/ 532 h 535"/>
                  <a:gd name="T32" fmla="*/ 269 w 440"/>
                  <a:gd name="T33" fmla="*/ 531 h 535"/>
                  <a:gd name="T34" fmla="*/ 267 w 440"/>
                  <a:gd name="T35" fmla="*/ 529 h 535"/>
                  <a:gd name="T36" fmla="*/ 268 w 440"/>
                  <a:gd name="T37" fmla="*/ 529 h 535"/>
                  <a:gd name="T38" fmla="*/ 264 w 440"/>
                  <a:gd name="T39" fmla="*/ 513 h 535"/>
                  <a:gd name="T40" fmla="*/ 263 w 440"/>
                  <a:gd name="T41" fmla="*/ 51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0" h="535">
                    <a:moveTo>
                      <a:pt x="263" y="513"/>
                    </a:moveTo>
                    <a:cubicBezTo>
                      <a:pt x="263" y="514"/>
                      <a:pt x="263" y="514"/>
                      <a:pt x="263" y="514"/>
                    </a:cubicBezTo>
                    <a:cubicBezTo>
                      <a:pt x="260" y="499"/>
                      <a:pt x="256" y="477"/>
                      <a:pt x="251" y="452"/>
                    </a:cubicBezTo>
                    <a:cubicBezTo>
                      <a:pt x="237" y="375"/>
                      <a:pt x="220" y="269"/>
                      <a:pt x="220" y="269"/>
                    </a:cubicBezTo>
                    <a:cubicBezTo>
                      <a:pt x="223" y="261"/>
                      <a:pt x="311" y="198"/>
                      <a:pt x="374" y="154"/>
                    </a:cubicBezTo>
                    <a:cubicBezTo>
                      <a:pt x="410" y="129"/>
                      <a:pt x="439" y="111"/>
                      <a:pt x="440" y="113"/>
                    </a:cubicBezTo>
                    <a:cubicBezTo>
                      <a:pt x="440" y="112"/>
                      <a:pt x="440" y="112"/>
                      <a:pt x="440" y="112"/>
                    </a:cubicBezTo>
                    <a:cubicBezTo>
                      <a:pt x="439" y="112"/>
                      <a:pt x="439" y="112"/>
                      <a:pt x="439" y="112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6" y="107"/>
                      <a:pt x="433" y="103"/>
                      <a:pt x="428" y="101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83" y="0"/>
                      <a:pt x="169" y="6"/>
                      <a:pt x="164" y="17"/>
                    </a:cubicBezTo>
                    <a:cubicBezTo>
                      <a:pt x="5" y="404"/>
                      <a:pt x="5" y="404"/>
                      <a:pt x="5" y="404"/>
                    </a:cubicBezTo>
                    <a:cubicBezTo>
                      <a:pt x="0" y="416"/>
                      <a:pt x="5" y="431"/>
                      <a:pt x="17" y="436"/>
                    </a:cubicBezTo>
                    <a:cubicBezTo>
                      <a:pt x="250" y="532"/>
                      <a:pt x="250" y="532"/>
                      <a:pt x="250" y="532"/>
                    </a:cubicBezTo>
                    <a:cubicBezTo>
                      <a:pt x="256" y="535"/>
                      <a:pt x="263" y="534"/>
                      <a:pt x="269" y="531"/>
                    </a:cubicBezTo>
                    <a:cubicBezTo>
                      <a:pt x="268" y="531"/>
                      <a:pt x="268" y="530"/>
                      <a:pt x="267" y="529"/>
                    </a:cubicBezTo>
                    <a:cubicBezTo>
                      <a:pt x="268" y="529"/>
                      <a:pt x="268" y="529"/>
                      <a:pt x="268" y="529"/>
                    </a:cubicBezTo>
                    <a:cubicBezTo>
                      <a:pt x="267" y="526"/>
                      <a:pt x="265" y="521"/>
                      <a:pt x="264" y="513"/>
                    </a:cubicBezTo>
                    <a:lnTo>
                      <a:pt x="263" y="5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3"/>
              <p:cNvSpPr>
                <a:spLocks/>
              </p:cNvSpPr>
              <p:nvPr/>
            </p:nvSpPr>
            <p:spPr bwMode="auto">
              <a:xfrm>
                <a:off x="10881622" y="4657278"/>
                <a:ext cx="1694" cy="169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54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55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56"/>
              <p:cNvSpPr>
                <a:spLocks/>
              </p:cNvSpPr>
              <p:nvPr/>
            </p:nvSpPr>
            <p:spPr bwMode="auto">
              <a:xfrm>
                <a:off x="10557307" y="5440544"/>
                <a:ext cx="3387" cy="7621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57"/>
              <p:cNvSpPr>
                <a:spLocks/>
              </p:cNvSpPr>
              <p:nvPr/>
            </p:nvSpPr>
            <p:spPr bwMode="auto">
              <a:xfrm>
                <a:off x="10883315" y="4651351"/>
                <a:ext cx="0" cy="423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58"/>
              <p:cNvSpPr>
                <a:spLocks/>
              </p:cNvSpPr>
              <p:nvPr/>
            </p:nvSpPr>
            <p:spPr bwMode="auto">
              <a:xfrm>
                <a:off x="10879928" y="4661512"/>
                <a:ext cx="1694" cy="338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59"/>
              <p:cNvSpPr>
                <a:spLocks/>
              </p:cNvSpPr>
              <p:nvPr/>
            </p:nvSpPr>
            <p:spPr bwMode="auto">
              <a:xfrm>
                <a:off x="10883315" y="4647117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0 h 2"/>
                  <a:gd name="T3" fmla="*/ 0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60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61"/>
              <p:cNvSpPr>
                <a:spLocks/>
              </p:cNvSpPr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62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63"/>
              <p:cNvSpPr>
                <a:spLocks/>
              </p:cNvSpPr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64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65"/>
              <p:cNvSpPr>
                <a:spLocks/>
              </p:cNvSpPr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66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67"/>
              <p:cNvSpPr>
                <a:spLocks/>
              </p:cNvSpPr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68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9"/>
              <p:cNvSpPr>
                <a:spLocks/>
              </p:cNvSpPr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70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71"/>
              <p:cNvSpPr>
                <a:spLocks/>
              </p:cNvSpPr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72"/>
              <p:cNvSpPr>
                <a:spLocks/>
              </p:cNvSpPr>
              <p:nvPr/>
            </p:nvSpPr>
            <p:spPr bwMode="auto">
              <a:xfrm>
                <a:off x="10503114" y="4625101"/>
                <a:ext cx="380201" cy="839153"/>
              </a:xfrm>
              <a:custGeom>
                <a:avLst/>
                <a:gdLst>
                  <a:gd name="T0" fmla="*/ 27 w 190"/>
                  <a:gd name="T1" fmla="*/ 411 h 419"/>
                  <a:gd name="T2" fmla="*/ 28 w 190"/>
                  <a:gd name="T3" fmla="*/ 407 h 419"/>
                  <a:gd name="T4" fmla="*/ 188 w 190"/>
                  <a:gd name="T5" fmla="*/ 20 h 419"/>
                  <a:gd name="T6" fmla="*/ 189 w 190"/>
                  <a:gd name="T7" fmla="*/ 18 h 419"/>
                  <a:gd name="T8" fmla="*/ 189 w 190"/>
                  <a:gd name="T9" fmla="*/ 17 h 419"/>
                  <a:gd name="T10" fmla="*/ 190 w 190"/>
                  <a:gd name="T11" fmla="*/ 16 h 419"/>
                  <a:gd name="T12" fmla="*/ 190 w 190"/>
                  <a:gd name="T13" fmla="*/ 15 h 419"/>
                  <a:gd name="T14" fmla="*/ 190 w 190"/>
                  <a:gd name="T15" fmla="*/ 13 h 419"/>
                  <a:gd name="T16" fmla="*/ 190 w 190"/>
                  <a:gd name="T17" fmla="*/ 13 h 419"/>
                  <a:gd name="T18" fmla="*/ 190 w 190"/>
                  <a:gd name="T19" fmla="*/ 12 h 419"/>
                  <a:gd name="T20" fmla="*/ 190 w 190"/>
                  <a:gd name="T21" fmla="*/ 11 h 419"/>
                  <a:gd name="T22" fmla="*/ 190 w 190"/>
                  <a:gd name="T23" fmla="*/ 10 h 419"/>
                  <a:gd name="T24" fmla="*/ 190 w 190"/>
                  <a:gd name="T25" fmla="*/ 9 h 419"/>
                  <a:gd name="T26" fmla="*/ 190 w 190"/>
                  <a:gd name="T27" fmla="*/ 8 h 419"/>
                  <a:gd name="T28" fmla="*/ 189 w 190"/>
                  <a:gd name="T29" fmla="*/ 6 h 419"/>
                  <a:gd name="T30" fmla="*/ 189 w 190"/>
                  <a:gd name="T31" fmla="*/ 5 h 419"/>
                  <a:gd name="T32" fmla="*/ 189 w 190"/>
                  <a:gd name="T33" fmla="*/ 4 h 419"/>
                  <a:gd name="T34" fmla="*/ 188 w 190"/>
                  <a:gd name="T35" fmla="*/ 3 h 419"/>
                  <a:gd name="T36" fmla="*/ 188 w 190"/>
                  <a:gd name="T37" fmla="*/ 2 h 419"/>
                  <a:gd name="T38" fmla="*/ 188 w 190"/>
                  <a:gd name="T39" fmla="*/ 2 h 419"/>
                  <a:gd name="T40" fmla="*/ 188 w 190"/>
                  <a:gd name="T41" fmla="*/ 2 h 419"/>
                  <a:gd name="T42" fmla="*/ 188 w 190"/>
                  <a:gd name="T43" fmla="*/ 1 h 419"/>
                  <a:gd name="T44" fmla="*/ 188 w 190"/>
                  <a:gd name="T45" fmla="*/ 2 h 419"/>
                  <a:gd name="T46" fmla="*/ 122 w 190"/>
                  <a:gd name="T47" fmla="*/ 43 h 419"/>
                  <a:gd name="T48" fmla="*/ 0 w 190"/>
                  <a:gd name="T49" fmla="*/ 341 h 419"/>
                  <a:gd name="T50" fmla="*/ 12 w 190"/>
                  <a:gd name="T51" fmla="*/ 402 h 419"/>
                  <a:gd name="T52" fmla="*/ 16 w 190"/>
                  <a:gd name="T53" fmla="*/ 418 h 419"/>
                  <a:gd name="T54" fmla="*/ 17 w 190"/>
                  <a:gd name="T55" fmla="*/ 419 h 419"/>
                  <a:gd name="T56" fmla="*/ 17 w 190"/>
                  <a:gd name="T57" fmla="*/ 419 h 419"/>
                  <a:gd name="T58" fmla="*/ 17 w 190"/>
                  <a:gd name="T59" fmla="*/ 419 h 419"/>
                  <a:gd name="T60" fmla="*/ 20 w 190"/>
                  <a:gd name="T61" fmla="*/ 417 h 419"/>
                  <a:gd name="T62" fmla="*/ 21 w 190"/>
                  <a:gd name="T63" fmla="*/ 417 h 419"/>
                  <a:gd name="T64" fmla="*/ 24 w 190"/>
                  <a:gd name="T65" fmla="*/ 414 h 419"/>
                  <a:gd name="T66" fmla="*/ 24 w 190"/>
                  <a:gd name="T67" fmla="*/ 414 h 419"/>
                  <a:gd name="T68" fmla="*/ 27 w 190"/>
                  <a:gd name="T69" fmla="*/ 411 h 419"/>
                  <a:gd name="T70" fmla="*/ 26 w 190"/>
                  <a:gd name="T71" fmla="*/ 411 h 419"/>
                  <a:gd name="T72" fmla="*/ 27 w 190"/>
                  <a:gd name="T73" fmla="*/ 41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419">
                    <a:moveTo>
                      <a:pt x="27" y="411"/>
                    </a:moveTo>
                    <a:cubicBezTo>
                      <a:pt x="27" y="410"/>
                      <a:pt x="28" y="408"/>
                      <a:pt x="28" y="407"/>
                    </a:cubicBezTo>
                    <a:cubicBezTo>
                      <a:pt x="188" y="20"/>
                      <a:pt x="188" y="20"/>
                      <a:pt x="188" y="20"/>
                    </a:cubicBezTo>
                    <a:cubicBezTo>
                      <a:pt x="188" y="19"/>
                      <a:pt x="189" y="19"/>
                      <a:pt x="189" y="18"/>
                    </a:cubicBezTo>
                    <a:cubicBezTo>
                      <a:pt x="189" y="17"/>
                      <a:pt x="189" y="17"/>
                      <a:pt x="189" y="17"/>
                    </a:cubicBezTo>
                    <a:cubicBezTo>
                      <a:pt x="189" y="17"/>
                      <a:pt x="189" y="16"/>
                      <a:pt x="190" y="16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0" y="14"/>
                      <a:pt x="190" y="14"/>
                      <a:pt x="190" y="13"/>
                    </a:cubicBezTo>
                    <a:cubicBezTo>
                      <a:pt x="190" y="13"/>
                      <a:pt x="190" y="13"/>
                      <a:pt x="190" y="13"/>
                    </a:cubicBezTo>
                    <a:cubicBezTo>
                      <a:pt x="190" y="12"/>
                      <a:pt x="190" y="12"/>
                      <a:pt x="190" y="12"/>
                    </a:cubicBezTo>
                    <a:cubicBezTo>
                      <a:pt x="190" y="12"/>
                      <a:pt x="190" y="11"/>
                      <a:pt x="190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0" y="7"/>
                      <a:pt x="190" y="7"/>
                      <a:pt x="189" y="6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5"/>
                      <a:pt x="189" y="5"/>
                      <a:pt x="189" y="4"/>
                    </a:cubicBezTo>
                    <a:cubicBezTo>
                      <a:pt x="188" y="3"/>
                      <a:pt x="188" y="3"/>
                      <a:pt x="188" y="3"/>
                    </a:cubicBezTo>
                    <a:cubicBezTo>
                      <a:pt x="188" y="3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7" y="0"/>
                      <a:pt x="158" y="18"/>
                      <a:pt x="122" y="43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4" y="366"/>
                      <a:pt x="8" y="388"/>
                      <a:pt x="12" y="402"/>
                    </a:cubicBezTo>
                    <a:cubicBezTo>
                      <a:pt x="13" y="410"/>
                      <a:pt x="15" y="415"/>
                      <a:pt x="16" y="418"/>
                    </a:cubicBezTo>
                    <a:cubicBezTo>
                      <a:pt x="16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8" y="419"/>
                      <a:pt x="19" y="418"/>
                      <a:pt x="20" y="417"/>
                    </a:cubicBezTo>
                    <a:cubicBezTo>
                      <a:pt x="21" y="417"/>
                      <a:pt x="21" y="417"/>
                      <a:pt x="21" y="417"/>
                    </a:cubicBezTo>
                    <a:cubicBezTo>
                      <a:pt x="22" y="416"/>
                      <a:pt x="23" y="415"/>
                      <a:pt x="24" y="414"/>
                    </a:cubicBezTo>
                    <a:cubicBezTo>
                      <a:pt x="24" y="414"/>
                      <a:pt x="24" y="414"/>
                      <a:pt x="24" y="414"/>
                    </a:cubicBezTo>
                    <a:cubicBezTo>
                      <a:pt x="25" y="413"/>
                      <a:pt x="26" y="412"/>
                      <a:pt x="27" y="411"/>
                    </a:cubicBezTo>
                    <a:cubicBezTo>
                      <a:pt x="26" y="411"/>
                      <a:pt x="26" y="411"/>
                      <a:pt x="26" y="411"/>
                    </a:cubicBezTo>
                    <a:lnTo>
                      <a:pt x="27" y="41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73"/>
              <p:cNvSpPr>
                <a:spLocks/>
              </p:cNvSpPr>
              <p:nvPr/>
            </p:nvSpPr>
            <p:spPr bwMode="auto">
              <a:xfrm>
                <a:off x="10438759" y="4711472"/>
                <a:ext cx="308226" cy="596976"/>
              </a:xfrm>
              <a:custGeom>
                <a:avLst/>
                <a:gdLst>
                  <a:gd name="T0" fmla="*/ 0 w 154"/>
                  <a:gd name="T1" fmla="*/ 115 h 298"/>
                  <a:gd name="T2" fmla="*/ 31 w 154"/>
                  <a:gd name="T3" fmla="*/ 298 h 298"/>
                  <a:gd name="T4" fmla="*/ 32 w 154"/>
                  <a:gd name="T5" fmla="*/ 298 h 298"/>
                  <a:gd name="T6" fmla="*/ 154 w 154"/>
                  <a:gd name="T7" fmla="*/ 0 h 298"/>
                  <a:gd name="T8" fmla="*/ 0 w 154"/>
                  <a:gd name="T9" fmla="*/ 11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98">
                    <a:moveTo>
                      <a:pt x="0" y="115"/>
                    </a:moveTo>
                    <a:cubicBezTo>
                      <a:pt x="0" y="115"/>
                      <a:pt x="17" y="221"/>
                      <a:pt x="31" y="298"/>
                    </a:cubicBezTo>
                    <a:cubicBezTo>
                      <a:pt x="32" y="298"/>
                      <a:pt x="32" y="298"/>
                      <a:pt x="32" y="298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91" y="44"/>
                      <a:pt x="3" y="107"/>
                      <a:pt x="0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74"/>
              <p:cNvSpPr>
                <a:spLocks/>
              </p:cNvSpPr>
              <p:nvPr/>
            </p:nvSpPr>
            <p:spPr bwMode="auto">
              <a:xfrm>
                <a:off x="7227793" y="4321109"/>
                <a:ext cx="298911" cy="290443"/>
              </a:xfrm>
              <a:custGeom>
                <a:avLst/>
                <a:gdLst>
                  <a:gd name="T0" fmla="*/ 50 w 353"/>
                  <a:gd name="T1" fmla="*/ 324 h 343"/>
                  <a:gd name="T2" fmla="*/ 81 w 353"/>
                  <a:gd name="T3" fmla="*/ 205 h 343"/>
                  <a:gd name="T4" fmla="*/ 0 w 353"/>
                  <a:gd name="T5" fmla="*/ 113 h 343"/>
                  <a:gd name="T6" fmla="*/ 123 w 353"/>
                  <a:gd name="T7" fmla="*/ 104 h 343"/>
                  <a:gd name="T8" fmla="*/ 187 w 353"/>
                  <a:gd name="T9" fmla="*/ 0 h 343"/>
                  <a:gd name="T10" fmla="*/ 232 w 353"/>
                  <a:gd name="T11" fmla="*/ 113 h 343"/>
                  <a:gd name="T12" fmla="*/ 353 w 353"/>
                  <a:gd name="T13" fmla="*/ 141 h 343"/>
                  <a:gd name="T14" fmla="*/ 258 w 353"/>
                  <a:gd name="T15" fmla="*/ 220 h 343"/>
                  <a:gd name="T16" fmla="*/ 268 w 353"/>
                  <a:gd name="T17" fmla="*/ 343 h 343"/>
                  <a:gd name="T18" fmla="*/ 164 w 353"/>
                  <a:gd name="T19" fmla="*/ 276 h 343"/>
                  <a:gd name="T20" fmla="*/ 50 w 353"/>
                  <a:gd name="T21" fmla="*/ 324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3" h="343">
                    <a:moveTo>
                      <a:pt x="50" y="324"/>
                    </a:moveTo>
                    <a:lnTo>
                      <a:pt x="81" y="205"/>
                    </a:lnTo>
                    <a:lnTo>
                      <a:pt x="0" y="113"/>
                    </a:lnTo>
                    <a:lnTo>
                      <a:pt x="123" y="104"/>
                    </a:lnTo>
                    <a:lnTo>
                      <a:pt x="187" y="0"/>
                    </a:lnTo>
                    <a:lnTo>
                      <a:pt x="232" y="113"/>
                    </a:lnTo>
                    <a:lnTo>
                      <a:pt x="353" y="141"/>
                    </a:lnTo>
                    <a:lnTo>
                      <a:pt x="258" y="220"/>
                    </a:lnTo>
                    <a:lnTo>
                      <a:pt x="268" y="343"/>
                    </a:lnTo>
                    <a:lnTo>
                      <a:pt x="164" y="276"/>
                    </a:lnTo>
                    <a:lnTo>
                      <a:pt x="50" y="32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75"/>
              <p:cNvSpPr>
                <a:spLocks/>
              </p:cNvSpPr>
              <p:nvPr/>
            </p:nvSpPr>
            <p:spPr bwMode="auto">
              <a:xfrm>
                <a:off x="9857872" y="2480223"/>
                <a:ext cx="224395" cy="227782"/>
              </a:xfrm>
              <a:custGeom>
                <a:avLst/>
                <a:gdLst>
                  <a:gd name="T0" fmla="*/ 265 w 265"/>
                  <a:gd name="T1" fmla="*/ 71 h 269"/>
                  <a:gd name="T2" fmla="*/ 76 w 265"/>
                  <a:gd name="T3" fmla="*/ 269 h 269"/>
                  <a:gd name="T4" fmla="*/ 0 w 265"/>
                  <a:gd name="T5" fmla="*/ 198 h 269"/>
                  <a:gd name="T6" fmla="*/ 192 w 265"/>
                  <a:gd name="T7" fmla="*/ 0 h 269"/>
                  <a:gd name="T8" fmla="*/ 265 w 265"/>
                  <a:gd name="T9" fmla="*/ 7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69">
                    <a:moveTo>
                      <a:pt x="265" y="71"/>
                    </a:moveTo>
                    <a:lnTo>
                      <a:pt x="76" y="269"/>
                    </a:lnTo>
                    <a:lnTo>
                      <a:pt x="0" y="198"/>
                    </a:lnTo>
                    <a:lnTo>
                      <a:pt x="192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76"/>
              <p:cNvSpPr>
                <a:spLocks/>
              </p:cNvSpPr>
              <p:nvPr/>
            </p:nvSpPr>
            <p:spPr bwMode="auto">
              <a:xfrm>
                <a:off x="9232953" y="1874779"/>
                <a:ext cx="749395" cy="733306"/>
              </a:xfrm>
              <a:custGeom>
                <a:avLst/>
                <a:gdLst>
                  <a:gd name="T0" fmla="*/ 885 w 885"/>
                  <a:gd name="T1" fmla="*/ 672 h 866"/>
                  <a:gd name="T2" fmla="*/ 700 w 885"/>
                  <a:gd name="T3" fmla="*/ 866 h 866"/>
                  <a:gd name="T4" fmla="*/ 0 w 885"/>
                  <a:gd name="T5" fmla="*/ 194 h 866"/>
                  <a:gd name="T6" fmla="*/ 185 w 885"/>
                  <a:gd name="T7" fmla="*/ 0 h 866"/>
                  <a:gd name="T8" fmla="*/ 885 w 885"/>
                  <a:gd name="T9" fmla="*/ 672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5" h="866">
                    <a:moveTo>
                      <a:pt x="885" y="672"/>
                    </a:moveTo>
                    <a:lnTo>
                      <a:pt x="700" y="866"/>
                    </a:lnTo>
                    <a:lnTo>
                      <a:pt x="0" y="194"/>
                    </a:lnTo>
                    <a:lnTo>
                      <a:pt x="185" y="0"/>
                    </a:lnTo>
                    <a:lnTo>
                      <a:pt x="885" y="67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77"/>
              <p:cNvSpPr>
                <a:spLocks/>
              </p:cNvSpPr>
              <p:nvPr/>
            </p:nvSpPr>
            <p:spPr bwMode="auto">
              <a:xfrm>
                <a:off x="9297308" y="1943368"/>
                <a:ext cx="620685" cy="598669"/>
              </a:xfrm>
              <a:custGeom>
                <a:avLst/>
                <a:gdLst>
                  <a:gd name="T0" fmla="*/ 733 w 733"/>
                  <a:gd name="T1" fmla="*/ 671 h 707"/>
                  <a:gd name="T2" fmla="*/ 700 w 733"/>
                  <a:gd name="T3" fmla="*/ 707 h 707"/>
                  <a:gd name="T4" fmla="*/ 0 w 733"/>
                  <a:gd name="T5" fmla="*/ 35 h 707"/>
                  <a:gd name="T6" fmla="*/ 33 w 733"/>
                  <a:gd name="T7" fmla="*/ 0 h 707"/>
                  <a:gd name="T8" fmla="*/ 733 w 733"/>
                  <a:gd name="T9" fmla="*/ 67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707">
                    <a:moveTo>
                      <a:pt x="733" y="671"/>
                    </a:moveTo>
                    <a:lnTo>
                      <a:pt x="700" y="707"/>
                    </a:lnTo>
                    <a:lnTo>
                      <a:pt x="0" y="35"/>
                    </a:lnTo>
                    <a:lnTo>
                      <a:pt x="33" y="0"/>
                    </a:lnTo>
                    <a:lnTo>
                      <a:pt x="733" y="67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78"/>
              <p:cNvSpPr>
                <a:spLocks/>
              </p:cNvSpPr>
              <p:nvPr/>
            </p:nvSpPr>
            <p:spPr bwMode="auto">
              <a:xfrm>
                <a:off x="9822307" y="2443811"/>
                <a:ext cx="224395" cy="228629"/>
              </a:xfrm>
              <a:custGeom>
                <a:avLst/>
                <a:gdLst>
                  <a:gd name="T0" fmla="*/ 265 w 265"/>
                  <a:gd name="T1" fmla="*/ 71 h 270"/>
                  <a:gd name="T2" fmla="*/ 73 w 265"/>
                  <a:gd name="T3" fmla="*/ 270 h 270"/>
                  <a:gd name="T4" fmla="*/ 0 w 265"/>
                  <a:gd name="T5" fmla="*/ 199 h 270"/>
                  <a:gd name="T6" fmla="*/ 189 w 265"/>
                  <a:gd name="T7" fmla="*/ 0 h 270"/>
                  <a:gd name="T8" fmla="*/ 265 w 265"/>
                  <a:gd name="T9" fmla="*/ 7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70">
                    <a:moveTo>
                      <a:pt x="265" y="71"/>
                    </a:moveTo>
                    <a:lnTo>
                      <a:pt x="73" y="270"/>
                    </a:lnTo>
                    <a:lnTo>
                      <a:pt x="0" y="199"/>
                    </a:lnTo>
                    <a:lnTo>
                      <a:pt x="189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9"/>
              <p:cNvSpPr>
                <a:spLocks/>
              </p:cNvSpPr>
              <p:nvPr/>
            </p:nvSpPr>
            <p:spPr bwMode="auto">
              <a:xfrm>
                <a:off x="9118638" y="1774860"/>
                <a:ext cx="268427" cy="264193"/>
              </a:xfrm>
              <a:custGeom>
                <a:avLst/>
                <a:gdLst>
                  <a:gd name="T0" fmla="*/ 135 w 317"/>
                  <a:gd name="T1" fmla="*/ 312 h 312"/>
                  <a:gd name="T2" fmla="*/ 0 w 317"/>
                  <a:gd name="T3" fmla="*/ 0 h 312"/>
                  <a:gd name="T4" fmla="*/ 317 w 317"/>
                  <a:gd name="T5" fmla="*/ 121 h 312"/>
                  <a:gd name="T6" fmla="*/ 135 w 317"/>
                  <a:gd name="T7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7" h="312">
                    <a:moveTo>
                      <a:pt x="135" y="312"/>
                    </a:moveTo>
                    <a:lnTo>
                      <a:pt x="0" y="0"/>
                    </a:lnTo>
                    <a:lnTo>
                      <a:pt x="317" y="121"/>
                    </a:lnTo>
                    <a:lnTo>
                      <a:pt x="135" y="3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80"/>
              <p:cNvSpPr>
                <a:spLocks/>
              </p:cNvSpPr>
              <p:nvPr/>
            </p:nvSpPr>
            <p:spPr bwMode="auto">
              <a:xfrm>
                <a:off x="9121179" y="1776553"/>
                <a:ext cx="136331" cy="132097"/>
              </a:xfrm>
              <a:custGeom>
                <a:avLst/>
                <a:gdLst>
                  <a:gd name="T0" fmla="*/ 161 w 161"/>
                  <a:gd name="T1" fmla="*/ 62 h 156"/>
                  <a:gd name="T2" fmla="*/ 0 w 161"/>
                  <a:gd name="T3" fmla="*/ 0 h 156"/>
                  <a:gd name="T4" fmla="*/ 68 w 161"/>
                  <a:gd name="T5" fmla="*/ 156 h 156"/>
                  <a:gd name="T6" fmla="*/ 161 w 161"/>
                  <a:gd name="T7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56">
                    <a:moveTo>
                      <a:pt x="161" y="62"/>
                    </a:moveTo>
                    <a:lnTo>
                      <a:pt x="0" y="0"/>
                    </a:lnTo>
                    <a:lnTo>
                      <a:pt x="68" y="156"/>
                    </a:lnTo>
                    <a:lnTo>
                      <a:pt x="161" y="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81"/>
              <p:cNvSpPr>
                <a:spLocks/>
              </p:cNvSpPr>
              <p:nvPr/>
            </p:nvSpPr>
            <p:spPr bwMode="auto">
              <a:xfrm>
                <a:off x="7416623" y="3735988"/>
                <a:ext cx="550403" cy="552943"/>
              </a:xfrm>
              <a:custGeom>
                <a:avLst/>
                <a:gdLst>
                  <a:gd name="T0" fmla="*/ 216 w 275"/>
                  <a:gd name="T1" fmla="*/ 44 h 276"/>
                  <a:gd name="T2" fmla="*/ 232 w 275"/>
                  <a:gd name="T3" fmla="*/ 217 h 276"/>
                  <a:gd name="T4" fmla="*/ 59 w 275"/>
                  <a:gd name="T5" fmla="*/ 233 h 276"/>
                  <a:gd name="T6" fmla="*/ 43 w 275"/>
                  <a:gd name="T7" fmla="*/ 60 h 276"/>
                  <a:gd name="T8" fmla="*/ 216 w 275"/>
                  <a:gd name="T9" fmla="*/ 44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76">
                    <a:moveTo>
                      <a:pt x="216" y="44"/>
                    </a:moveTo>
                    <a:cubicBezTo>
                      <a:pt x="268" y="87"/>
                      <a:pt x="275" y="164"/>
                      <a:pt x="232" y="217"/>
                    </a:cubicBezTo>
                    <a:cubicBezTo>
                      <a:pt x="189" y="269"/>
                      <a:pt x="111" y="276"/>
                      <a:pt x="59" y="233"/>
                    </a:cubicBezTo>
                    <a:cubicBezTo>
                      <a:pt x="7" y="189"/>
                      <a:pt x="0" y="112"/>
                      <a:pt x="43" y="60"/>
                    </a:cubicBezTo>
                    <a:cubicBezTo>
                      <a:pt x="86" y="8"/>
                      <a:pt x="164" y="0"/>
                      <a:pt x="216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82"/>
              <p:cNvSpPr>
                <a:spLocks/>
              </p:cNvSpPr>
              <p:nvPr/>
            </p:nvSpPr>
            <p:spPr bwMode="auto">
              <a:xfrm>
                <a:off x="7544486" y="3878246"/>
                <a:ext cx="188831" cy="187984"/>
              </a:xfrm>
              <a:custGeom>
                <a:avLst/>
                <a:gdLst>
                  <a:gd name="T0" fmla="*/ 74 w 94"/>
                  <a:gd name="T1" fmla="*/ 15 h 94"/>
                  <a:gd name="T2" fmla="*/ 79 w 94"/>
                  <a:gd name="T3" fmla="*/ 74 h 94"/>
                  <a:gd name="T4" fmla="*/ 20 w 94"/>
                  <a:gd name="T5" fmla="*/ 79 h 94"/>
                  <a:gd name="T6" fmla="*/ 14 w 94"/>
                  <a:gd name="T7" fmla="*/ 20 h 94"/>
                  <a:gd name="T8" fmla="*/ 74 w 94"/>
                  <a:gd name="T9" fmla="*/ 1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4">
                    <a:moveTo>
                      <a:pt x="74" y="15"/>
                    </a:moveTo>
                    <a:cubicBezTo>
                      <a:pt x="92" y="29"/>
                      <a:pt x="94" y="56"/>
                      <a:pt x="79" y="74"/>
                    </a:cubicBezTo>
                    <a:cubicBezTo>
                      <a:pt x="65" y="92"/>
                      <a:pt x="38" y="94"/>
                      <a:pt x="20" y="79"/>
                    </a:cubicBezTo>
                    <a:cubicBezTo>
                      <a:pt x="2" y="65"/>
                      <a:pt x="0" y="38"/>
                      <a:pt x="14" y="20"/>
                    </a:cubicBezTo>
                    <a:cubicBezTo>
                      <a:pt x="29" y="2"/>
                      <a:pt x="56" y="0"/>
                      <a:pt x="74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83"/>
              <p:cNvSpPr>
                <a:spLocks/>
              </p:cNvSpPr>
              <p:nvPr/>
            </p:nvSpPr>
            <p:spPr bwMode="auto">
              <a:xfrm>
                <a:off x="7663034" y="3973932"/>
                <a:ext cx="196452" cy="202379"/>
              </a:xfrm>
              <a:custGeom>
                <a:avLst/>
                <a:gdLst>
                  <a:gd name="T0" fmla="*/ 98 w 98"/>
                  <a:gd name="T1" fmla="*/ 24 h 101"/>
                  <a:gd name="T2" fmla="*/ 95 w 98"/>
                  <a:gd name="T3" fmla="*/ 21 h 101"/>
                  <a:gd name="T4" fmla="*/ 17 w 98"/>
                  <a:gd name="T5" fmla="*/ 22 h 101"/>
                  <a:gd name="T6" fmla="*/ 31 w 98"/>
                  <a:gd name="T7" fmla="*/ 99 h 101"/>
                  <a:gd name="T8" fmla="*/ 34 w 98"/>
                  <a:gd name="T9" fmla="*/ 101 h 101"/>
                  <a:gd name="T10" fmla="*/ 98 w 98"/>
                  <a:gd name="T11" fmla="*/ 2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01">
                    <a:moveTo>
                      <a:pt x="98" y="24"/>
                    </a:moveTo>
                    <a:cubicBezTo>
                      <a:pt x="97" y="23"/>
                      <a:pt x="96" y="22"/>
                      <a:pt x="95" y="21"/>
                    </a:cubicBezTo>
                    <a:cubicBezTo>
                      <a:pt x="70" y="0"/>
                      <a:pt x="35" y="1"/>
                      <a:pt x="17" y="22"/>
                    </a:cubicBezTo>
                    <a:cubicBezTo>
                      <a:pt x="0" y="44"/>
                      <a:pt x="5" y="78"/>
                      <a:pt x="31" y="99"/>
                    </a:cubicBezTo>
                    <a:cubicBezTo>
                      <a:pt x="32" y="100"/>
                      <a:pt x="33" y="100"/>
                      <a:pt x="34" y="101"/>
                    </a:cubicBezTo>
                    <a:lnTo>
                      <a:pt x="9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84"/>
              <p:cNvSpPr>
                <a:spLocks/>
              </p:cNvSpPr>
              <p:nvPr/>
            </p:nvSpPr>
            <p:spPr bwMode="auto">
              <a:xfrm>
                <a:off x="10767307" y="3045021"/>
                <a:ext cx="187984" cy="117702"/>
              </a:xfrm>
              <a:custGeom>
                <a:avLst/>
                <a:gdLst>
                  <a:gd name="T0" fmla="*/ 0 w 94"/>
                  <a:gd name="T1" fmla="*/ 37 h 59"/>
                  <a:gd name="T2" fmla="*/ 14 w 94"/>
                  <a:gd name="T3" fmla="*/ 59 h 59"/>
                  <a:gd name="T4" fmla="*/ 94 w 94"/>
                  <a:gd name="T5" fmla="*/ 23 h 59"/>
                  <a:gd name="T6" fmla="*/ 84 w 94"/>
                  <a:gd name="T7" fmla="*/ 0 h 59"/>
                  <a:gd name="T8" fmla="*/ 0 w 94"/>
                  <a:gd name="T9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59">
                    <a:moveTo>
                      <a:pt x="0" y="37"/>
                    </a:moveTo>
                    <a:cubicBezTo>
                      <a:pt x="6" y="43"/>
                      <a:pt x="11" y="50"/>
                      <a:pt x="14" y="59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89" y="17"/>
                      <a:pt x="85" y="9"/>
                      <a:pt x="84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85"/>
              <p:cNvSpPr>
                <a:spLocks/>
              </p:cNvSpPr>
              <p:nvPr/>
            </p:nvSpPr>
            <p:spPr bwMode="auto">
              <a:xfrm>
                <a:off x="10689404" y="2936634"/>
                <a:ext cx="55887" cy="168508"/>
              </a:xfrm>
              <a:custGeom>
                <a:avLst/>
                <a:gdLst>
                  <a:gd name="T0" fmla="*/ 24 w 28"/>
                  <a:gd name="T1" fmla="*/ 84 h 84"/>
                  <a:gd name="T2" fmla="*/ 25 w 28"/>
                  <a:gd name="T3" fmla="*/ 84 h 84"/>
                  <a:gd name="T4" fmla="*/ 28 w 28"/>
                  <a:gd name="T5" fmla="*/ 2 h 84"/>
                  <a:gd name="T6" fmla="*/ 6 w 28"/>
                  <a:gd name="T7" fmla="*/ 1 h 84"/>
                  <a:gd name="T8" fmla="*/ 3 w 28"/>
                  <a:gd name="T9" fmla="*/ 0 h 84"/>
                  <a:gd name="T10" fmla="*/ 0 w 28"/>
                  <a:gd name="T11" fmla="*/ 83 h 84"/>
                  <a:gd name="T12" fmla="*/ 24 w 28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4">
                    <a:moveTo>
                      <a:pt x="24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1" y="3"/>
                      <a:pt x="13" y="3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7" y="81"/>
                      <a:pt x="16" y="81"/>
                      <a:pt x="24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86"/>
              <p:cNvSpPr>
                <a:spLocks/>
              </p:cNvSpPr>
              <p:nvPr/>
            </p:nvSpPr>
            <p:spPr bwMode="auto">
              <a:xfrm>
                <a:off x="10629283" y="2756271"/>
                <a:ext cx="196452" cy="186290"/>
              </a:xfrm>
              <a:custGeom>
                <a:avLst/>
                <a:gdLst>
                  <a:gd name="T0" fmla="*/ 58 w 98"/>
                  <a:gd name="T1" fmla="*/ 92 h 93"/>
                  <a:gd name="T2" fmla="*/ 90 w 98"/>
                  <a:gd name="T3" fmla="*/ 62 h 93"/>
                  <a:gd name="T4" fmla="*/ 62 w 98"/>
                  <a:gd name="T5" fmla="*/ 7 h 93"/>
                  <a:gd name="T6" fmla="*/ 7 w 98"/>
                  <a:gd name="T7" fmla="*/ 36 h 93"/>
                  <a:gd name="T8" fmla="*/ 33 w 98"/>
                  <a:gd name="T9" fmla="*/ 90 h 93"/>
                  <a:gd name="T10" fmla="*/ 36 w 98"/>
                  <a:gd name="T11" fmla="*/ 91 h 93"/>
                  <a:gd name="T12" fmla="*/ 58 w 98"/>
                  <a:gd name="T1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93">
                    <a:moveTo>
                      <a:pt x="58" y="92"/>
                    </a:moveTo>
                    <a:cubicBezTo>
                      <a:pt x="73" y="89"/>
                      <a:pt x="86" y="78"/>
                      <a:pt x="90" y="62"/>
                    </a:cubicBezTo>
                    <a:cubicBezTo>
                      <a:pt x="98" y="39"/>
                      <a:pt x="85" y="14"/>
                      <a:pt x="62" y="7"/>
                    </a:cubicBezTo>
                    <a:cubicBezTo>
                      <a:pt x="38" y="0"/>
                      <a:pt x="14" y="13"/>
                      <a:pt x="7" y="36"/>
                    </a:cubicBezTo>
                    <a:cubicBezTo>
                      <a:pt x="0" y="58"/>
                      <a:pt x="11" y="82"/>
                      <a:pt x="33" y="90"/>
                    </a:cubicBezTo>
                    <a:cubicBezTo>
                      <a:pt x="34" y="90"/>
                      <a:pt x="35" y="91"/>
                      <a:pt x="36" y="91"/>
                    </a:cubicBezTo>
                    <a:cubicBezTo>
                      <a:pt x="43" y="93"/>
                      <a:pt x="51" y="93"/>
                      <a:pt x="58" y="9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Freeform: Shape 87"/>
              <p:cNvSpPr>
                <a:spLocks/>
              </p:cNvSpPr>
              <p:nvPr/>
            </p:nvSpPr>
            <p:spPr bwMode="auto">
              <a:xfrm>
                <a:off x="10933275" y="2936634"/>
                <a:ext cx="188831" cy="196452"/>
              </a:xfrm>
              <a:custGeom>
                <a:avLst/>
                <a:gdLst>
                  <a:gd name="T0" fmla="*/ 58 w 94"/>
                  <a:gd name="T1" fmla="*/ 7 h 98"/>
                  <a:gd name="T2" fmla="*/ 3 w 94"/>
                  <a:gd name="T3" fmla="*/ 36 h 98"/>
                  <a:gd name="T4" fmla="*/ 1 w 94"/>
                  <a:gd name="T5" fmla="*/ 54 h 98"/>
                  <a:gd name="T6" fmla="*/ 11 w 94"/>
                  <a:gd name="T7" fmla="*/ 77 h 98"/>
                  <a:gd name="T8" fmla="*/ 32 w 94"/>
                  <a:gd name="T9" fmla="*/ 91 h 98"/>
                  <a:gd name="T10" fmla="*/ 86 w 94"/>
                  <a:gd name="T11" fmla="*/ 62 h 98"/>
                  <a:gd name="T12" fmla="*/ 58 w 94"/>
                  <a:gd name="T13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98">
                    <a:moveTo>
                      <a:pt x="58" y="7"/>
                    </a:moveTo>
                    <a:cubicBezTo>
                      <a:pt x="35" y="0"/>
                      <a:pt x="10" y="13"/>
                      <a:pt x="3" y="36"/>
                    </a:cubicBezTo>
                    <a:cubicBezTo>
                      <a:pt x="1" y="42"/>
                      <a:pt x="0" y="48"/>
                      <a:pt x="1" y="54"/>
                    </a:cubicBezTo>
                    <a:cubicBezTo>
                      <a:pt x="2" y="63"/>
                      <a:pt x="6" y="71"/>
                      <a:pt x="11" y="77"/>
                    </a:cubicBezTo>
                    <a:cubicBezTo>
                      <a:pt x="17" y="84"/>
                      <a:pt x="24" y="88"/>
                      <a:pt x="32" y="91"/>
                    </a:cubicBezTo>
                    <a:cubicBezTo>
                      <a:pt x="55" y="98"/>
                      <a:pt x="79" y="85"/>
                      <a:pt x="86" y="62"/>
                    </a:cubicBezTo>
                    <a:cubicBezTo>
                      <a:pt x="94" y="39"/>
                      <a:pt x="81" y="14"/>
                      <a:pt x="58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Freeform: Shape 88"/>
              <p:cNvSpPr>
                <a:spLocks/>
              </p:cNvSpPr>
              <p:nvPr/>
            </p:nvSpPr>
            <p:spPr bwMode="auto">
              <a:xfrm>
                <a:off x="10613194" y="3099214"/>
                <a:ext cx="187984" cy="186290"/>
              </a:xfrm>
              <a:custGeom>
                <a:avLst/>
                <a:gdLst>
                  <a:gd name="T0" fmla="*/ 77 w 94"/>
                  <a:gd name="T1" fmla="*/ 10 h 93"/>
                  <a:gd name="T2" fmla="*/ 63 w 94"/>
                  <a:gd name="T3" fmla="*/ 3 h 93"/>
                  <a:gd name="T4" fmla="*/ 62 w 94"/>
                  <a:gd name="T5" fmla="*/ 3 h 93"/>
                  <a:gd name="T6" fmla="*/ 38 w 94"/>
                  <a:gd name="T7" fmla="*/ 2 h 93"/>
                  <a:gd name="T8" fmla="*/ 7 w 94"/>
                  <a:gd name="T9" fmla="*/ 31 h 93"/>
                  <a:gd name="T10" fmla="*/ 36 w 94"/>
                  <a:gd name="T11" fmla="*/ 86 h 93"/>
                  <a:gd name="T12" fmla="*/ 91 w 94"/>
                  <a:gd name="T13" fmla="*/ 57 h 93"/>
                  <a:gd name="T14" fmla="*/ 91 w 94"/>
                  <a:gd name="T15" fmla="*/ 32 h 93"/>
                  <a:gd name="T16" fmla="*/ 77 w 94"/>
                  <a:gd name="T17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93">
                    <a:moveTo>
                      <a:pt x="77" y="10"/>
                    </a:moveTo>
                    <a:cubicBezTo>
                      <a:pt x="73" y="7"/>
                      <a:pt x="68" y="5"/>
                      <a:pt x="63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54" y="0"/>
                      <a:pt x="45" y="0"/>
                      <a:pt x="38" y="2"/>
                    </a:cubicBezTo>
                    <a:cubicBezTo>
                      <a:pt x="24" y="6"/>
                      <a:pt x="12" y="17"/>
                      <a:pt x="7" y="31"/>
                    </a:cubicBezTo>
                    <a:cubicBezTo>
                      <a:pt x="0" y="55"/>
                      <a:pt x="13" y="79"/>
                      <a:pt x="36" y="86"/>
                    </a:cubicBezTo>
                    <a:cubicBezTo>
                      <a:pt x="59" y="93"/>
                      <a:pt x="84" y="80"/>
                      <a:pt x="91" y="57"/>
                    </a:cubicBezTo>
                    <a:cubicBezTo>
                      <a:pt x="94" y="49"/>
                      <a:pt x="93" y="40"/>
                      <a:pt x="91" y="32"/>
                    </a:cubicBezTo>
                    <a:cubicBezTo>
                      <a:pt x="88" y="23"/>
                      <a:pt x="83" y="16"/>
                      <a:pt x="77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Freeform: Shape 89"/>
              <p:cNvSpPr>
                <a:spLocks/>
              </p:cNvSpPr>
              <p:nvPr/>
            </p:nvSpPr>
            <p:spPr bwMode="auto">
              <a:xfrm>
                <a:off x="7458962" y="2814698"/>
                <a:ext cx="568185" cy="568185"/>
              </a:xfrm>
              <a:custGeom>
                <a:avLst/>
                <a:gdLst>
                  <a:gd name="T0" fmla="*/ 274 w 284"/>
                  <a:gd name="T1" fmla="*/ 153 h 284"/>
                  <a:gd name="T2" fmla="*/ 259 w 284"/>
                  <a:gd name="T3" fmla="*/ 203 h 284"/>
                  <a:gd name="T4" fmla="*/ 128 w 284"/>
                  <a:gd name="T5" fmla="*/ 274 h 284"/>
                  <a:gd name="T6" fmla="*/ 81 w 284"/>
                  <a:gd name="T7" fmla="*/ 258 h 284"/>
                  <a:gd name="T8" fmla="*/ 9 w 284"/>
                  <a:gd name="T9" fmla="*/ 127 h 284"/>
                  <a:gd name="T10" fmla="*/ 22 w 284"/>
                  <a:gd name="T11" fmla="*/ 81 h 284"/>
                  <a:gd name="T12" fmla="*/ 153 w 284"/>
                  <a:gd name="T13" fmla="*/ 9 h 284"/>
                  <a:gd name="T14" fmla="*/ 203 w 284"/>
                  <a:gd name="T15" fmla="*/ 22 h 284"/>
                  <a:gd name="T16" fmla="*/ 274 w 284"/>
                  <a:gd name="T17" fmla="*/ 15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" h="284">
                    <a:moveTo>
                      <a:pt x="274" y="153"/>
                    </a:moveTo>
                    <a:cubicBezTo>
                      <a:pt x="284" y="170"/>
                      <a:pt x="276" y="193"/>
                      <a:pt x="259" y="203"/>
                    </a:cubicBezTo>
                    <a:cubicBezTo>
                      <a:pt x="128" y="274"/>
                      <a:pt x="128" y="274"/>
                      <a:pt x="128" y="274"/>
                    </a:cubicBezTo>
                    <a:cubicBezTo>
                      <a:pt x="110" y="284"/>
                      <a:pt x="90" y="275"/>
                      <a:pt x="81" y="258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0" y="110"/>
                      <a:pt x="5" y="90"/>
                      <a:pt x="22" y="81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71" y="0"/>
                      <a:pt x="193" y="4"/>
                      <a:pt x="203" y="22"/>
                    </a:cubicBezTo>
                    <a:lnTo>
                      <a:pt x="274" y="15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Freeform: Shape 90"/>
              <p:cNvSpPr>
                <a:spLocks/>
              </p:cNvSpPr>
              <p:nvPr/>
            </p:nvSpPr>
            <p:spPr bwMode="auto">
              <a:xfrm>
                <a:off x="7704526" y="4144133"/>
                <a:ext cx="288750" cy="624919"/>
              </a:xfrm>
              <a:custGeom>
                <a:avLst/>
                <a:gdLst>
                  <a:gd name="T0" fmla="*/ 56 w 144"/>
                  <a:gd name="T1" fmla="*/ 105 h 312"/>
                  <a:gd name="T2" fmla="*/ 0 w 144"/>
                  <a:gd name="T3" fmla="*/ 298 h 312"/>
                  <a:gd name="T4" fmla="*/ 20 w 144"/>
                  <a:gd name="T5" fmla="*/ 306 h 312"/>
                  <a:gd name="T6" fmla="*/ 41 w 144"/>
                  <a:gd name="T7" fmla="*/ 312 h 312"/>
                  <a:gd name="T8" fmla="*/ 117 w 144"/>
                  <a:gd name="T9" fmla="*/ 126 h 312"/>
                  <a:gd name="T10" fmla="*/ 124 w 144"/>
                  <a:gd name="T11" fmla="*/ 7 h 312"/>
                  <a:gd name="T12" fmla="*/ 56 w 144"/>
                  <a:gd name="T13" fmla="*/ 10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12">
                    <a:moveTo>
                      <a:pt x="56" y="105"/>
                    </a:moveTo>
                    <a:cubicBezTo>
                      <a:pt x="39" y="154"/>
                      <a:pt x="0" y="298"/>
                      <a:pt x="0" y="298"/>
                    </a:cubicBezTo>
                    <a:cubicBezTo>
                      <a:pt x="20" y="306"/>
                      <a:pt x="20" y="306"/>
                      <a:pt x="20" y="306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100" y="175"/>
                      <a:pt x="117" y="126"/>
                    </a:cubicBezTo>
                    <a:cubicBezTo>
                      <a:pt x="142" y="55"/>
                      <a:pt x="144" y="14"/>
                      <a:pt x="124" y="7"/>
                    </a:cubicBezTo>
                    <a:cubicBezTo>
                      <a:pt x="105" y="0"/>
                      <a:pt x="81" y="34"/>
                      <a:pt x="56" y="10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Freeform: Shape 91"/>
              <p:cNvSpPr>
                <a:spLocks/>
              </p:cNvSpPr>
              <p:nvPr/>
            </p:nvSpPr>
            <p:spPr bwMode="auto">
              <a:xfrm>
                <a:off x="7404768" y="4619173"/>
                <a:ext cx="574959" cy="576653"/>
              </a:xfrm>
              <a:custGeom>
                <a:avLst/>
                <a:gdLst>
                  <a:gd name="T0" fmla="*/ 186 w 287"/>
                  <a:gd name="T1" fmla="*/ 23 h 288"/>
                  <a:gd name="T2" fmla="*/ 264 w 287"/>
                  <a:gd name="T3" fmla="*/ 186 h 288"/>
                  <a:gd name="T4" fmla="*/ 101 w 287"/>
                  <a:gd name="T5" fmla="*/ 265 h 288"/>
                  <a:gd name="T6" fmla="*/ 23 w 287"/>
                  <a:gd name="T7" fmla="*/ 102 h 288"/>
                  <a:gd name="T8" fmla="*/ 186 w 287"/>
                  <a:gd name="T9" fmla="*/ 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8">
                    <a:moveTo>
                      <a:pt x="186" y="23"/>
                    </a:moveTo>
                    <a:cubicBezTo>
                      <a:pt x="252" y="47"/>
                      <a:pt x="287" y="120"/>
                      <a:pt x="264" y="186"/>
                    </a:cubicBezTo>
                    <a:cubicBezTo>
                      <a:pt x="241" y="253"/>
                      <a:pt x="168" y="288"/>
                      <a:pt x="101" y="265"/>
                    </a:cubicBezTo>
                    <a:cubicBezTo>
                      <a:pt x="35" y="241"/>
                      <a:pt x="0" y="169"/>
                      <a:pt x="23" y="102"/>
                    </a:cubicBezTo>
                    <a:cubicBezTo>
                      <a:pt x="46" y="35"/>
                      <a:pt x="119" y="0"/>
                      <a:pt x="18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Freeform: Shape 92"/>
              <p:cNvSpPr>
                <a:spLocks/>
              </p:cNvSpPr>
              <p:nvPr/>
            </p:nvSpPr>
            <p:spPr bwMode="auto">
              <a:xfrm>
                <a:off x="7470817" y="4686915"/>
                <a:ext cx="442016" cy="442863"/>
              </a:xfrm>
              <a:custGeom>
                <a:avLst/>
                <a:gdLst>
                  <a:gd name="T0" fmla="*/ 143 w 221"/>
                  <a:gd name="T1" fmla="*/ 17 h 221"/>
                  <a:gd name="T2" fmla="*/ 203 w 221"/>
                  <a:gd name="T3" fmla="*/ 142 h 221"/>
                  <a:gd name="T4" fmla="*/ 78 w 221"/>
                  <a:gd name="T5" fmla="*/ 203 h 221"/>
                  <a:gd name="T6" fmla="*/ 18 w 221"/>
                  <a:gd name="T7" fmla="*/ 78 h 221"/>
                  <a:gd name="T8" fmla="*/ 143 w 221"/>
                  <a:gd name="T9" fmla="*/ 1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1">
                    <a:moveTo>
                      <a:pt x="143" y="17"/>
                    </a:moveTo>
                    <a:cubicBezTo>
                      <a:pt x="194" y="35"/>
                      <a:pt x="221" y="91"/>
                      <a:pt x="203" y="142"/>
                    </a:cubicBezTo>
                    <a:cubicBezTo>
                      <a:pt x="185" y="194"/>
                      <a:pt x="129" y="221"/>
                      <a:pt x="78" y="203"/>
                    </a:cubicBezTo>
                    <a:cubicBezTo>
                      <a:pt x="27" y="185"/>
                      <a:pt x="0" y="129"/>
                      <a:pt x="18" y="78"/>
                    </a:cubicBezTo>
                    <a:cubicBezTo>
                      <a:pt x="36" y="27"/>
                      <a:pt x="92" y="0"/>
                      <a:pt x="143" y="1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Freeform: Shape 93"/>
              <p:cNvSpPr>
                <a:spLocks/>
              </p:cNvSpPr>
              <p:nvPr/>
            </p:nvSpPr>
            <p:spPr bwMode="auto">
              <a:xfrm>
                <a:off x="7496220" y="4785141"/>
                <a:ext cx="404758" cy="342943"/>
              </a:xfrm>
              <a:custGeom>
                <a:avLst/>
                <a:gdLst>
                  <a:gd name="T0" fmla="*/ 171 w 202"/>
                  <a:gd name="T1" fmla="*/ 44 h 171"/>
                  <a:gd name="T2" fmla="*/ 122 w 202"/>
                  <a:gd name="T3" fmla="*/ 99 h 171"/>
                  <a:gd name="T4" fmla="*/ 118 w 202"/>
                  <a:gd name="T5" fmla="*/ 100 h 171"/>
                  <a:gd name="T6" fmla="*/ 117 w 202"/>
                  <a:gd name="T7" fmla="*/ 101 h 171"/>
                  <a:gd name="T8" fmla="*/ 116 w 202"/>
                  <a:gd name="T9" fmla="*/ 101 h 171"/>
                  <a:gd name="T10" fmla="*/ 105 w 202"/>
                  <a:gd name="T11" fmla="*/ 105 h 171"/>
                  <a:gd name="T12" fmla="*/ 95 w 202"/>
                  <a:gd name="T13" fmla="*/ 108 h 171"/>
                  <a:gd name="T14" fmla="*/ 47 w 202"/>
                  <a:gd name="T15" fmla="*/ 105 h 171"/>
                  <a:gd name="T16" fmla="*/ 0 w 202"/>
                  <a:gd name="T17" fmla="*/ 67 h 171"/>
                  <a:gd name="T18" fmla="*/ 65 w 202"/>
                  <a:gd name="T19" fmla="*/ 153 h 171"/>
                  <a:gd name="T20" fmla="*/ 190 w 202"/>
                  <a:gd name="T21" fmla="*/ 93 h 171"/>
                  <a:gd name="T22" fmla="*/ 175 w 202"/>
                  <a:gd name="T23" fmla="*/ 0 h 171"/>
                  <a:gd name="T24" fmla="*/ 171 w 202"/>
                  <a:gd name="T25" fmla="*/ 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71">
                    <a:moveTo>
                      <a:pt x="171" y="44"/>
                    </a:moveTo>
                    <a:cubicBezTo>
                      <a:pt x="162" y="68"/>
                      <a:pt x="145" y="88"/>
                      <a:pt x="122" y="99"/>
                    </a:cubicBezTo>
                    <a:cubicBezTo>
                      <a:pt x="121" y="100"/>
                      <a:pt x="119" y="100"/>
                      <a:pt x="118" y="100"/>
                    </a:cubicBezTo>
                    <a:cubicBezTo>
                      <a:pt x="118" y="101"/>
                      <a:pt x="118" y="101"/>
                      <a:pt x="117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2" y="103"/>
                      <a:pt x="109" y="104"/>
                      <a:pt x="105" y="105"/>
                    </a:cubicBezTo>
                    <a:cubicBezTo>
                      <a:pt x="101" y="106"/>
                      <a:pt x="98" y="107"/>
                      <a:pt x="95" y="108"/>
                    </a:cubicBezTo>
                    <a:cubicBezTo>
                      <a:pt x="79" y="112"/>
                      <a:pt x="63" y="110"/>
                      <a:pt x="47" y="105"/>
                    </a:cubicBezTo>
                    <a:cubicBezTo>
                      <a:pt x="28" y="98"/>
                      <a:pt x="11" y="84"/>
                      <a:pt x="0" y="67"/>
                    </a:cubicBezTo>
                    <a:cubicBezTo>
                      <a:pt x="2" y="105"/>
                      <a:pt x="27" y="140"/>
                      <a:pt x="65" y="153"/>
                    </a:cubicBezTo>
                    <a:cubicBezTo>
                      <a:pt x="117" y="171"/>
                      <a:pt x="173" y="144"/>
                      <a:pt x="190" y="93"/>
                    </a:cubicBezTo>
                    <a:cubicBezTo>
                      <a:pt x="202" y="60"/>
                      <a:pt x="195" y="26"/>
                      <a:pt x="175" y="0"/>
                    </a:cubicBezTo>
                    <a:cubicBezTo>
                      <a:pt x="177" y="15"/>
                      <a:pt x="176" y="30"/>
                      <a:pt x="171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Freeform: Shape 94"/>
              <p:cNvSpPr>
                <a:spLocks/>
              </p:cNvSpPr>
              <p:nvPr/>
            </p:nvSpPr>
            <p:spPr bwMode="auto">
              <a:xfrm>
                <a:off x="7723155" y="4548891"/>
                <a:ext cx="148185" cy="92298"/>
              </a:xfrm>
              <a:custGeom>
                <a:avLst/>
                <a:gdLst>
                  <a:gd name="T0" fmla="*/ 4 w 74"/>
                  <a:gd name="T1" fmla="*/ 9 h 46"/>
                  <a:gd name="T2" fmla="*/ 18 w 74"/>
                  <a:gd name="T3" fmla="*/ 2 h 46"/>
                  <a:gd name="T4" fmla="*/ 65 w 74"/>
                  <a:gd name="T5" fmla="*/ 19 h 46"/>
                  <a:gd name="T6" fmla="*/ 72 w 74"/>
                  <a:gd name="T7" fmla="*/ 33 h 46"/>
                  <a:gd name="T8" fmla="*/ 71 w 74"/>
                  <a:gd name="T9" fmla="*/ 37 h 46"/>
                  <a:gd name="T10" fmla="*/ 57 w 74"/>
                  <a:gd name="T11" fmla="*/ 44 h 46"/>
                  <a:gd name="T12" fmla="*/ 9 w 74"/>
                  <a:gd name="T13" fmla="*/ 27 h 46"/>
                  <a:gd name="T14" fmla="*/ 2 w 74"/>
                  <a:gd name="T15" fmla="*/ 13 h 46"/>
                  <a:gd name="T16" fmla="*/ 4 w 74"/>
                  <a:gd name="T17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6">
                    <a:moveTo>
                      <a:pt x="4" y="9"/>
                    </a:moveTo>
                    <a:cubicBezTo>
                      <a:pt x="6" y="3"/>
                      <a:pt x="12" y="0"/>
                      <a:pt x="18" y="2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71" y="21"/>
                      <a:pt x="74" y="27"/>
                      <a:pt x="72" y="33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69" y="43"/>
                      <a:pt x="62" y="46"/>
                      <a:pt x="57" y="4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3" y="25"/>
                      <a:pt x="0" y="19"/>
                      <a:pt x="2" y="13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Freeform: Shape 95"/>
              <p:cNvSpPr>
                <a:spLocks/>
              </p:cNvSpPr>
              <p:nvPr/>
            </p:nvSpPr>
            <p:spPr bwMode="auto">
              <a:xfrm>
                <a:off x="7114325" y="3269416"/>
                <a:ext cx="1163467" cy="470806"/>
              </a:xfrm>
              <a:custGeom>
                <a:avLst/>
                <a:gdLst>
                  <a:gd name="T0" fmla="*/ 477 w 1374"/>
                  <a:gd name="T1" fmla="*/ 496 h 556"/>
                  <a:gd name="T2" fmla="*/ 537 w 1374"/>
                  <a:gd name="T3" fmla="*/ 295 h 556"/>
                  <a:gd name="T4" fmla="*/ 1336 w 1374"/>
                  <a:gd name="T5" fmla="*/ 556 h 556"/>
                  <a:gd name="T6" fmla="*/ 1374 w 1374"/>
                  <a:gd name="T7" fmla="*/ 425 h 556"/>
                  <a:gd name="T8" fmla="*/ 0 w 1374"/>
                  <a:gd name="T9" fmla="*/ 0 h 556"/>
                  <a:gd name="T10" fmla="*/ 477 w 1374"/>
                  <a:gd name="T11" fmla="*/ 496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4" h="556">
                    <a:moveTo>
                      <a:pt x="477" y="496"/>
                    </a:moveTo>
                    <a:lnTo>
                      <a:pt x="537" y="295"/>
                    </a:lnTo>
                    <a:lnTo>
                      <a:pt x="1336" y="556"/>
                    </a:lnTo>
                    <a:lnTo>
                      <a:pt x="1374" y="425"/>
                    </a:lnTo>
                    <a:lnTo>
                      <a:pt x="0" y="0"/>
                    </a:lnTo>
                    <a:lnTo>
                      <a:pt x="477" y="4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Freeform: Shape 96"/>
              <p:cNvSpPr>
                <a:spLocks/>
              </p:cNvSpPr>
              <p:nvPr/>
            </p:nvSpPr>
            <p:spPr bwMode="auto">
              <a:xfrm>
                <a:off x="7110091" y="3124617"/>
                <a:ext cx="1204112" cy="502984"/>
              </a:xfrm>
              <a:custGeom>
                <a:avLst/>
                <a:gdLst>
                  <a:gd name="T0" fmla="*/ 620 w 1422"/>
                  <a:gd name="T1" fmla="*/ 206 h 594"/>
                  <a:gd name="T2" fmla="*/ 676 w 1422"/>
                  <a:gd name="T3" fmla="*/ 0 h 594"/>
                  <a:gd name="T4" fmla="*/ 7 w 1422"/>
                  <a:gd name="T5" fmla="*/ 166 h 594"/>
                  <a:gd name="T6" fmla="*/ 2 w 1422"/>
                  <a:gd name="T7" fmla="*/ 168 h 594"/>
                  <a:gd name="T8" fmla="*/ 2 w 1422"/>
                  <a:gd name="T9" fmla="*/ 168 h 594"/>
                  <a:gd name="T10" fmla="*/ 0 w 1422"/>
                  <a:gd name="T11" fmla="*/ 168 h 594"/>
                  <a:gd name="T12" fmla="*/ 5 w 1422"/>
                  <a:gd name="T13" fmla="*/ 171 h 594"/>
                  <a:gd name="T14" fmla="*/ 1379 w 1422"/>
                  <a:gd name="T15" fmla="*/ 594 h 594"/>
                  <a:gd name="T16" fmla="*/ 1379 w 1422"/>
                  <a:gd name="T17" fmla="*/ 594 h 594"/>
                  <a:gd name="T18" fmla="*/ 1422 w 1422"/>
                  <a:gd name="T19" fmla="*/ 452 h 594"/>
                  <a:gd name="T20" fmla="*/ 620 w 1422"/>
                  <a:gd name="T21" fmla="*/ 206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2" h="594">
                    <a:moveTo>
                      <a:pt x="620" y="206"/>
                    </a:moveTo>
                    <a:lnTo>
                      <a:pt x="676" y="0"/>
                    </a:lnTo>
                    <a:lnTo>
                      <a:pt x="7" y="166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0" y="168"/>
                    </a:lnTo>
                    <a:lnTo>
                      <a:pt x="5" y="171"/>
                    </a:lnTo>
                    <a:lnTo>
                      <a:pt x="1379" y="594"/>
                    </a:lnTo>
                    <a:lnTo>
                      <a:pt x="1379" y="594"/>
                    </a:lnTo>
                    <a:lnTo>
                      <a:pt x="1422" y="452"/>
                    </a:lnTo>
                    <a:lnTo>
                      <a:pt x="62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Freeform: Shape 97"/>
              <p:cNvSpPr>
                <a:spLocks/>
              </p:cNvSpPr>
              <p:nvPr/>
            </p:nvSpPr>
            <p:spPr bwMode="auto">
              <a:xfrm>
                <a:off x="9986582" y="2373529"/>
                <a:ext cx="895040" cy="176129"/>
              </a:xfrm>
              <a:custGeom>
                <a:avLst/>
                <a:gdLst>
                  <a:gd name="T0" fmla="*/ 0 w 1057"/>
                  <a:gd name="T1" fmla="*/ 208 h 208"/>
                  <a:gd name="T2" fmla="*/ 97 w 1057"/>
                  <a:gd name="T3" fmla="*/ 0 h 208"/>
                  <a:gd name="T4" fmla="*/ 1057 w 1057"/>
                  <a:gd name="T5" fmla="*/ 10 h 208"/>
                  <a:gd name="T6" fmla="*/ 0 w 1057"/>
                  <a:gd name="T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7" h="208">
                    <a:moveTo>
                      <a:pt x="0" y="208"/>
                    </a:moveTo>
                    <a:lnTo>
                      <a:pt x="97" y="0"/>
                    </a:lnTo>
                    <a:lnTo>
                      <a:pt x="1057" y="10"/>
                    </a:lnTo>
                    <a:lnTo>
                      <a:pt x="0" y="20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Freeform: Shape 98"/>
              <p:cNvSpPr>
                <a:spLocks/>
              </p:cNvSpPr>
              <p:nvPr/>
            </p:nvSpPr>
            <p:spPr bwMode="auto">
              <a:xfrm>
                <a:off x="9986582" y="2383690"/>
                <a:ext cx="877258" cy="178669"/>
              </a:xfrm>
              <a:custGeom>
                <a:avLst/>
                <a:gdLst>
                  <a:gd name="T0" fmla="*/ 1036 w 1036"/>
                  <a:gd name="T1" fmla="*/ 0 h 211"/>
                  <a:gd name="T2" fmla="*/ 0 w 1036"/>
                  <a:gd name="T3" fmla="*/ 196 h 211"/>
                  <a:gd name="T4" fmla="*/ 186 w 1036"/>
                  <a:gd name="T5" fmla="*/ 211 h 211"/>
                  <a:gd name="T6" fmla="*/ 1036 w 1036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6" h="211">
                    <a:moveTo>
                      <a:pt x="1036" y="0"/>
                    </a:moveTo>
                    <a:lnTo>
                      <a:pt x="0" y="196"/>
                    </a:lnTo>
                    <a:lnTo>
                      <a:pt x="186" y="211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Freeform: Shape 99"/>
              <p:cNvSpPr>
                <a:spLocks/>
              </p:cNvSpPr>
              <p:nvPr/>
            </p:nvSpPr>
            <p:spPr bwMode="auto">
              <a:xfrm>
                <a:off x="10144082" y="2381997"/>
                <a:ext cx="737540" cy="438629"/>
              </a:xfrm>
              <a:custGeom>
                <a:avLst/>
                <a:gdLst>
                  <a:gd name="T0" fmla="*/ 871 w 871"/>
                  <a:gd name="T1" fmla="*/ 0 h 518"/>
                  <a:gd name="T2" fmla="*/ 0 w 871"/>
                  <a:gd name="T3" fmla="*/ 213 h 518"/>
                  <a:gd name="T4" fmla="*/ 202 w 871"/>
                  <a:gd name="T5" fmla="*/ 518 h 518"/>
                  <a:gd name="T6" fmla="*/ 871 w 871"/>
                  <a:gd name="T7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1" h="518">
                    <a:moveTo>
                      <a:pt x="871" y="0"/>
                    </a:moveTo>
                    <a:lnTo>
                      <a:pt x="0" y="213"/>
                    </a:lnTo>
                    <a:lnTo>
                      <a:pt x="202" y="518"/>
                    </a:lnTo>
                    <a:lnTo>
                      <a:pt x="87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100"/>
              <p:cNvSpPr>
                <a:spLocks/>
              </p:cNvSpPr>
              <p:nvPr/>
            </p:nvSpPr>
            <p:spPr bwMode="auto">
              <a:xfrm>
                <a:off x="9873961" y="2185545"/>
                <a:ext cx="1007661" cy="196452"/>
              </a:xfrm>
              <a:custGeom>
                <a:avLst/>
                <a:gdLst>
                  <a:gd name="T0" fmla="*/ 230 w 1190"/>
                  <a:gd name="T1" fmla="*/ 222 h 232"/>
                  <a:gd name="T2" fmla="*/ 0 w 1190"/>
                  <a:gd name="T3" fmla="*/ 0 h 232"/>
                  <a:gd name="T4" fmla="*/ 1190 w 1190"/>
                  <a:gd name="T5" fmla="*/ 232 h 232"/>
                  <a:gd name="T6" fmla="*/ 230 w 1190"/>
                  <a:gd name="T7" fmla="*/ 22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0" h="232">
                    <a:moveTo>
                      <a:pt x="230" y="222"/>
                    </a:moveTo>
                    <a:lnTo>
                      <a:pt x="0" y="0"/>
                    </a:lnTo>
                    <a:lnTo>
                      <a:pt x="1190" y="232"/>
                    </a:lnTo>
                    <a:lnTo>
                      <a:pt x="230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Freeform: Shape 101"/>
              <p:cNvSpPr>
                <a:spLocks/>
              </p:cNvSpPr>
              <p:nvPr/>
            </p:nvSpPr>
            <p:spPr bwMode="auto">
              <a:xfrm>
                <a:off x="7123639" y="3643690"/>
                <a:ext cx="246411" cy="252339"/>
              </a:xfrm>
              <a:custGeom>
                <a:avLst/>
                <a:gdLst>
                  <a:gd name="T0" fmla="*/ 45 w 123"/>
                  <a:gd name="T1" fmla="*/ 63 h 126"/>
                  <a:gd name="T2" fmla="*/ 45 w 123"/>
                  <a:gd name="T3" fmla="*/ 121 h 126"/>
                  <a:gd name="T4" fmla="*/ 123 w 123"/>
                  <a:gd name="T5" fmla="*/ 62 h 126"/>
                  <a:gd name="T6" fmla="*/ 44 w 123"/>
                  <a:gd name="T7" fmla="*/ 5 h 126"/>
                  <a:gd name="T8" fmla="*/ 45 w 123"/>
                  <a:gd name="T9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6">
                    <a:moveTo>
                      <a:pt x="45" y="63"/>
                    </a:moveTo>
                    <a:cubicBezTo>
                      <a:pt x="3" y="65"/>
                      <a:pt x="4" y="126"/>
                      <a:pt x="45" y="121"/>
                    </a:cubicBezTo>
                    <a:cubicBezTo>
                      <a:pt x="86" y="115"/>
                      <a:pt x="123" y="62"/>
                      <a:pt x="123" y="62"/>
                    </a:cubicBezTo>
                    <a:cubicBezTo>
                      <a:pt x="123" y="62"/>
                      <a:pt x="85" y="9"/>
                      <a:pt x="44" y="5"/>
                    </a:cubicBezTo>
                    <a:cubicBezTo>
                      <a:pt x="3" y="0"/>
                      <a:pt x="0" y="57"/>
                      <a:pt x="45" y="6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102"/>
              <p:cNvSpPr>
                <a:spLocks/>
              </p:cNvSpPr>
              <p:nvPr/>
            </p:nvSpPr>
            <p:spPr bwMode="auto">
              <a:xfrm>
                <a:off x="10170332" y="5528609"/>
                <a:ext cx="284516" cy="268427"/>
              </a:xfrm>
              <a:custGeom>
                <a:avLst/>
                <a:gdLst>
                  <a:gd name="T0" fmla="*/ 67 w 142"/>
                  <a:gd name="T1" fmla="*/ 65 h 134"/>
                  <a:gd name="T2" fmla="*/ 115 w 142"/>
                  <a:gd name="T3" fmla="*/ 33 h 134"/>
                  <a:gd name="T4" fmla="*/ 23 w 142"/>
                  <a:gd name="T5" fmla="*/ 0 h 134"/>
                  <a:gd name="T6" fmla="*/ 19 w 142"/>
                  <a:gd name="T7" fmla="*/ 97 h 134"/>
                  <a:gd name="T8" fmla="*/ 67 w 142"/>
                  <a:gd name="T9" fmla="*/ 6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34">
                    <a:moveTo>
                      <a:pt x="67" y="65"/>
                    </a:moveTo>
                    <a:cubicBezTo>
                      <a:pt x="91" y="98"/>
                      <a:pt x="142" y="64"/>
                      <a:pt x="115" y="33"/>
                    </a:cubicBezTo>
                    <a:cubicBezTo>
                      <a:pt x="88" y="1"/>
                      <a:pt x="23" y="0"/>
                      <a:pt x="23" y="0"/>
                    </a:cubicBezTo>
                    <a:cubicBezTo>
                      <a:pt x="23" y="0"/>
                      <a:pt x="0" y="60"/>
                      <a:pt x="19" y="97"/>
                    </a:cubicBezTo>
                    <a:cubicBezTo>
                      <a:pt x="37" y="134"/>
                      <a:pt x="87" y="105"/>
                      <a:pt x="67" y="6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Freeform: Shape 103"/>
              <p:cNvSpPr>
                <a:spLocks/>
              </p:cNvSpPr>
              <p:nvPr/>
            </p:nvSpPr>
            <p:spPr bwMode="auto">
              <a:xfrm>
                <a:off x="9589445" y="1594497"/>
                <a:ext cx="350564" cy="354798"/>
              </a:xfrm>
              <a:custGeom>
                <a:avLst/>
                <a:gdLst>
                  <a:gd name="T0" fmla="*/ 81 w 175"/>
                  <a:gd name="T1" fmla="*/ 69 h 177"/>
                  <a:gd name="T2" fmla="*/ 1 w 175"/>
                  <a:gd name="T3" fmla="*/ 58 h 177"/>
                  <a:gd name="T4" fmla="*/ 66 w 175"/>
                  <a:gd name="T5" fmla="*/ 177 h 177"/>
                  <a:gd name="T6" fmla="*/ 160 w 175"/>
                  <a:gd name="T7" fmla="*/ 80 h 177"/>
                  <a:gd name="T8" fmla="*/ 81 w 175"/>
                  <a:gd name="T9" fmla="*/ 6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77">
                    <a:moveTo>
                      <a:pt x="81" y="69"/>
                    </a:moveTo>
                    <a:cubicBezTo>
                      <a:pt x="85" y="12"/>
                      <a:pt x="2" y="0"/>
                      <a:pt x="1" y="58"/>
                    </a:cubicBezTo>
                    <a:cubicBezTo>
                      <a:pt x="0" y="116"/>
                      <a:pt x="66" y="177"/>
                      <a:pt x="66" y="177"/>
                    </a:cubicBezTo>
                    <a:cubicBezTo>
                      <a:pt x="66" y="177"/>
                      <a:pt x="146" y="136"/>
                      <a:pt x="160" y="80"/>
                    </a:cubicBezTo>
                    <a:cubicBezTo>
                      <a:pt x="175" y="24"/>
                      <a:pt x="97" y="9"/>
                      <a:pt x="81" y="6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Freeform: Shape 104"/>
              <p:cNvSpPr>
                <a:spLocks/>
              </p:cNvSpPr>
              <p:nvPr/>
            </p:nvSpPr>
            <p:spPr bwMode="auto">
              <a:xfrm>
                <a:off x="10867226" y="2493771"/>
                <a:ext cx="268427" cy="282822"/>
              </a:xfrm>
              <a:custGeom>
                <a:avLst/>
                <a:gdLst>
                  <a:gd name="T0" fmla="*/ 64 w 134"/>
                  <a:gd name="T1" fmla="*/ 75 h 141"/>
                  <a:gd name="T2" fmla="*/ 30 w 134"/>
                  <a:gd name="T3" fmla="*/ 28 h 141"/>
                  <a:gd name="T4" fmla="*/ 0 w 134"/>
                  <a:gd name="T5" fmla="*/ 120 h 141"/>
                  <a:gd name="T6" fmla="*/ 98 w 134"/>
                  <a:gd name="T7" fmla="*/ 121 h 141"/>
                  <a:gd name="T8" fmla="*/ 64 w 134"/>
                  <a:gd name="T9" fmla="*/ 7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1">
                    <a:moveTo>
                      <a:pt x="64" y="75"/>
                    </a:moveTo>
                    <a:cubicBezTo>
                      <a:pt x="96" y="49"/>
                      <a:pt x="60" y="0"/>
                      <a:pt x="30" y="28"/>
                    </a:cubicBezTo>
                    <a:cubicBezTo>
                      <a:pt x="0" y="56"/>
                      <a:pt x="0" y="120"/>
                      <a:pt x="0" y="120"/>
                    </a:cubicBezTo>
                    <a:cubicBezTo>
                      <a:pt x="0" y="120"/>
                      <a:pt x="61" y="141"/>
                      <a:pt x="98" y="121"/>
                    </a:cubicBezTo>
                    <a:cubicBezTo>
                      <a:pt x="134" y="101"/>
                      <a:pt x="103" y="53"/>
                      <a:pt x="64" y="7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0" name="Freeform: Shape 105"/>
              <p:cNvSpPr>
                <a:spLocks/>
              </p:cNvSpPr>
              <p:nvPr/>
            </p:nvSpPr>
            <p:spPr bwMode="auto">
              <a:xfrm>
                <a:off x="10940049" y="3099214"/>
                <a:ext cx="594435" cy="606290"/>
              </a:xfrm>
              <a:custGeom>
                <a:avLst/>
                <a:gdLst>
                  <a:gd name="T0" fmla="*/ 239 w 297"/>
                  <a:gd name="T1" fmla="*/ 267 h 303"/>
                  <a:gd name="T2" fmla="*/ 253 w 297"/>
                  <a:gd name="T3" fmla="*/ 87 h 303"/>
                  <a:gd name="T4" fmla="*/ 79 w 297"/>
                  <a:gd name="T5" fmla="*/ 36 h 303"/>
                  <a:gd name="T6" fmla="*/ 37 w 297"/>
                  <a:gd name="T7" fmla="*/ 114 h 303"/>
                  <a:gd name="T8" fmla="*/ 0 w 297"/>
                  <a:gd name="T9" fmla="*/ 98 h 303"/>
                  <a:gd name="T10" fmla="*/ 9 w 297"/>
                  <a:gd name="T11" fmla="*/ 124 h 303"/>
                  <a:gd name="T12" fmla="*/ 39 w 297"/>
                  <a:gd name="T13" fmla="*/ 154 h 303"/>
                  <a:gd name="T14" fmla="*/ 65 w 297"/>
                  <a:gd name="T15" fmla="*/ 216 h 303"/>
                  <a:gd name="T16" fmla="*/ 239 w 297"/>
                  <a:gd name="T17" fmla="*/ 26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3">
                    <a:moveTo>
                      <a:pt x="239" y="267"/>
                    </a:moveTo>
                    <a:cubicBezTo>
                      <a:pt x="291" y="231"/>
                      <a:pt x="297" y="151"/>
                      <a:pt x="253" y="87"/>
                    </a:cubicBezTo>
                    <a:cubicBezTo>
                      <a:pt x="209" y="23"/>
                      <a:pt x="131" y="0"/>
                      <a:pt x="79" y="36"/>
                    </a:cubicBezTo>
                    <a:cubicBezTo>
                      <a:pt x="54" y="53"/>
                      <a:pt x="39" y="82"/>
                      <a:pt x="37" y="114"/>
                    </a:cubicBezTo>
                    <a:cubicBezTo>
                      <a:pt x="25" y="112"/>
                      <a:pt x="12" y="107"/>
                      <a:pt x="0" y="98"/>
                    </a:cubicBezTo>
                    <a:cubicBezTo>
                      <a:pt x="0" y="98"/>
                      <a:pt x="1" y="109"/>
                      <a:pt x="9" y="124"/>
                    </a:cubicBezTo>
                    <a:cubicBezTo>
                      <a:pt x="14" y="134"/>
                      <a:pt x="25" y="147"/>
                      <a:pt x="39" y="154"/>
                    </a:cubicBezTo>
                    <a:cubicBezTo>
                      <a:pt x="43" y="175"/>
                      <a:pt x="52" y="197"/>
                      <a:pt x="65" y="216"/>
                    </a:cubicBezTo>
                    <a:cubicBezTo>
                      <a:pt x="109" y="280"/>
                      <a:pt x="187" y="303"/>
                      <a:pt x="239" y="26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Freeform: Shape 106"/>
              <p:cNvSpPr>
                <a:spLocks/>
              </p:cNvSpPr>
              <p:nvPr/>
            </p:nvSpPr>
            <p:spPr bwMode="auto">
              <a:xfrm>
                <a:off x="11151742" y="3271109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3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Freeform: Shape 107"/>
              <p:cNvSpPr>
                <a:spLocks/>
              </p:cNvSpPr>
              <p:nvPr/>
            </p:nvSpPr>
            <p:spPr bwMode="auto">
              <a:xfrm>
                <a:off x="11205936" y="3363408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2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Freeform: Shape 108"/>
              <p:cNvSpPr>
                <a:spLocks/>
              </p:cNvSpPr>
              <p:nvPr/>
            </p:nvSpPr>
            <p:spPr bwMode="auto">
              <a:xfrm>
                <a:off x="11258436" y="3455706"/>
                <a:ext cx="88064" cy="85524"/>
              </a:xfrm>
              <a:custGeom>
                <a:avLst/>
                <a:gdLst>
                  <a:gd name="T0" fmla="*/ 32 w 44"/>
                  <a:gd name="T1" fmla="*/ 38 h 43"/>
                  <a:gd name="T2" fmla="*/ 6 w 44"/>
                  <a:gd name="T3" fmla="*/ 31 h 43"/>
                  <a:gd name="T4" fmla="*/ 13 w 44"/>
                  <a:gd name="T5" fmla="*/ 5 h 43"/>
                  <a:gd name="T6" fmla="*/ 38 w 44"/>
                  <a:gd name="T7" fmla="*/ 12 h 43"/>
                  <a:gd name="T8" fmla="*/ 32 w 44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32" y="38"/>
                    </a:moveTo>
                    <a:cubicBezTo>
                      <a:pt x="23" y="43"/>
                      <a:pt x="11" y="40"/>
                      <a:pt x="6" y="31"/>
                    </a:cubicBezTo>
                    <a:cubicBezTo>
                      <a:pt x="0" y="22"/>
                      <a:pt x="4" y="11"/>
                      <a:pt x="13" y="5"/>
                    </a:cubicBezTo>
                    <a:cubicBezTo>
                      <a:pt x="22" y="0"/>
                      <a:pt x="33" y="3"/>
                      <a:pt x="38" y="12"/>
                    </a:cubicBezTo>
                    <a:cubicBezTo>
                      <a:pt x="44" y="21"/>
                      <a:pt x="41" y="33"/>
                      <a:pt x="32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Freeform: Shape 109"/>
              <p:cNvSpPr>
                <a:spLocks/>
              </p:cNvSpPr>
              <p:nvPr/>
            </p:nvSpPr>
            <p:spPr bwMode="auto">
              <a:xfrm>
                <a:off x="11261823" y="4094174"/>
                <a:ext cx="392903" cy="502984"/>
              </a:xfrm>
              <a:custGeom>
                <a:avLst/>
                <a:gdLst>
                  <a:gd name="T0" fmla="*/ 162 w 196"/>
                  <a:gd name="T1" fmla="*/ 0 h 251"/>
                  <a:gd name="T2" fmla="*/ 173 w 196"/>
                  <a:gd name="T3" fmla="*/ 9 h 251"/>
                  <a:gd name="T4" fmla="*/ 14 w 196"/>
                  <a:gd name="T5" fmla="*/ 250 h 251"/>
                  <a:gd name="T6" fmla="*/ 1 w 196"/>
                  <a:gd name="T7" fmla="*/ 242 h 251"/>
                  <a:gd name="T8" fmla="*/ 9 w 196"/>
                  <a:gd name="T9" fmla="*/ 230 h 251"/>
                  <a:gd name="T10" fmla="*/ 153 w 196"/>
                  <a:gd name="T11" fmla="*/ 13 h 251"/>
                  <a:gd name="T12" fmla="*/ 161 w 196"/>
                  <a:gd name="T13" fmla="*/ 1 h 251"/>
                  <a:gd name="T14" fmla="*/ 162 w 196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251">
                    <a:moveTo>
                      <a:pt x="162" y="0"/>
                    </a:moveTo>
                    <a:cubicBezTo>
                      <a:pt x="167" y="0"/>
                      <a:pt x="172" y="3"/>
                      <a:pt x="173" y="9"/>
                    </a:cubicBezTo>
                    <a:cubicBezTo>
                      <a:pt x="196" y="119"/>
                      <a:pt x="124" y="228"/>
                      <a:pt x="14" y="250"/>
                    </a:cubicBezTo>
                    <a:cubicBezTo>
                      <a:pt x="8" y="251"/>
                      <a:pt x="3" y="248"/>
                      <a:pt x="1" y="242"/>
                    </a:cubicBezTo>
                    <a:cubicBezTo>
                      <a:pt x="0" y="236"/>
                      <a:pt x="4" y="231"/>
                      <a:pt x="9" y="230"/>
                    </a:cubicBezTo>
                    <a:cubicBezTo>
                      <a:pt x="109" y="209"/>
                      <a:pt x="173" y="112"/>
                      <a:pt x="153" y="13"/>
                    </a:cubicBezTo>
                    <a:cubicBezTo>
                      <a:pt x="152" y="7"/>
                      <a:pt x="155" y="2"/>
                      <a:pt x="161" y="1"/>
                    </a:cubicBezTo>
                    <a:cubicBezTo>
                      <a:pt x="161" y="0"/>
                      <a:pt x="162" y="0"/>
                      <a:pt x="162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Freeform: Shape 110"/>
              <p:cNvSpPr>
                <a:spLocks/>
              </p:cNvSpPr>
              <p:nvPr/>
            </p:nvSpPr>
            <p:spPr bwMode="auto">
              <a:xfrm>
                <a:off x="11244041" y="4112803"/>
                <a:ext cx="288750" cy="392056"/>
              </a:xfrm>
              <a:custGeom>
                <a:avLst/>
                <a:gdLst>
                  <a:gd name="T0" fmla="*/ 125 w 144"/>
                  <a:gd name="T1" fmla="*/ 1 h 196"/>
                  <a:gd name="T2" fmla="*/ 136 w 144"/>
                  <a:gd name="T3" fmla="*/ 9 h 196"/>
                  <a:gd name="T4" fmla="*/ 113 w 144"/>
                  <a:gd name="T5" fmla="*/ 127 h 196"/>
                  <a:gd name="T6" fmla="*/ 13 w 144"/>
                  <a:gd name="T7" fmla="*/ 195 h 196"/>
                  <a:gd name="T8" fmla="*/ 1 w 144"/>
                  <a:gd name="T9" fmla="*/ 187 h 196"/>
                  <a:gd name="T10" fmla="*/ 9 w 144"/>
                  <a:gd name="T11" fmla="*/ 175 h 196"/>
                  <a:gd name="T12" fmla="*/ 96 w 144"/>
                  <a:gd name="T13" fmla="*/ 116 h 196"/>
                  <a:gd name="T14" fmla="*/ 116 w 144"/>
                  <a:gd name="T15" fmla="*/ 13 h 196"/>
                  <a:gd name="T16" fmla="*/ 124 w 144"/>
                  <a:gd name="T17" fmla="*/ 1 h 196"/>
                  <a:gd name="T18" fmla="*/ 125 w 144"/>
                  <a:gd name="T19" fmla="*/ 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96">
                    <a:moveTo>
                      <a:pt x="125" y="1"/>
                    </a:moveTo>
                    <a:cubicBezTo>
                      <a:pt x="130" y="0"/>
                      <a:pt x="135" y="4"/>
                      <a:pt x="136" y="9"/>
                    </a:cubicBezTo>
                    <a:cubicBezTo>
                      <a:pt x="144" y="50"/>
                      <a:pt x="136" y="92"/>
                      <a:pt x="113" y="127"/>
                    </a:cubicBezTo>
                    <a:cubicBezTo>
                      <a:pt x="90" y="162"/>
                      <a:pt x="54" y="186"/>
                      <a:pt x="13" y="195"/>
                    </a:cubicBezTo>
                    <a:cubicBezTo>
                      <a:pt x="8" y="196"/>
                      <a:pt x="2" y="192"/>
                      <a:pt x="1" y="187"/>
                    </a:cubicBezTo>
                    <a:cubicBezTo>
                      <a:pt x="0" y="181"/>
                      <a:pt x="3" y="176"/>
                      <a:pt x="9" y="175"/>
                    </a:cubicBezTo>
                    <a:cubicBezTo>
                      <a:pt x="45" y="167"/>
                      <a:pt x="76" y="146"/>
                      <a:pt x="96" y="116"/>
                    </a:cubicBezTo>
                    <a:cubicBezTo>
                      <a:pt x="116" y="85"/>
                      <a:pt x="123" y="49"/>
                      <a:pt x="116" y="13"/>
                    </a:cubicBezTo>
                    <a:cubicBezTo>
                      <a:pt x="114" y="8"/>
                      <a:pt x="118" y="2"/>
                      <a:pt x="124" y="1"/>
                    </a:cubicBezTo>
                    <a:cubicBezTo>
                      <a:pt x="124" y="1"/>
                      <a:pt x="125" y="1"/>
                      <a:pt x="125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Freeform: Shape 111"/>
              <p:cNvSpPr>
                <a:spLocks/>
              </p:cNvSpPr>
              <p:nvPr/>
            </p:nvSpPr>
            <p:spPr bwMode="auto">
              <a:xfrm>
                <a:off x="11223718" y="4132278"/>
                <a:ext cx="218468" cy="274355"/>
              </a:xfrm>
              <a:custGeom>
                <a:avLst/>
                <a:gdLst>
                  <a:gd name="T0" fmla="*/ 86 w 109"/>
                  <a:gd name="T1" fmla="*/ 1 h 137"/>
                  <a:gd name="T2" fmla="*/ 97 w 109"/>
                  <a:gd name="T3" fmla="*/ 9 h 137"/>
                  <a:gd name="T4" fmla="*/ 13 w 109"/>
                  <a:gd name="T5" fmla="*/ 136 h 137"/>
                  <a:gd name="T6" fmla="*/ 1 w 109"/>
                  <a:gd name="T7" fmla="*/ 128 h 137"/>
                  <a:gd name="T8" fmla="*/ 9 w 109"/>
                  <a:gd name="T9" fmla="*/ 116 h 137"/>
                  <a:gd name="T10" fmla="*/ 77 w 109"/>
                  <a:gd name="T11" fmla="*/ 13 h 137"/>
                  <a:gd name="T12" fmla="*/ 85 w 109"/>
                  <a:gd name="T13" fmla="*/ 1 h 137"/>
                  <a:gd name="T14" fmla="*/ 86 w 109"/>
                  <a:gd name="T15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7">
                    <a:moveTo>
                      <a:pt x="86" y="1"/>
                    </a:moveTo>
                    <a:cubicBezTo>
                      <a:pt x="91" y="0"/>
                      <a:pt x="96" y="4"/>
                      <a:pt x="97" y="9"/>
                    </a:cubicBezTo>
                    <a:cubicBezTo>
                      <a:pt x="109" y="67"/>
                      <a:pt x="71" y="124"/>
                      <a:pt x="13" y="136"/>
                    </a:cubicBezTo>
                    <a:cubicBezTo>
                      <a:pt x="8" y="137"/>
                      <a:pt x="2" y="134"/>
                      <a:pt x="1" y="128"/>
                    </a:cubicBezTo>
                    <a:cubicBezTo>
                      <a:pt x="0" y="122"/>
                      <a:pt x="3" y="117"/>
                      <a:pt x="9" y="116"/>
                    </a:cubicBezTo>
                    <a:cubicBezTo>
                      <a:pt x="56" y="106"/>
                      <a:pt x="86" y="60"/>
                      <a:pt x="77" y="13"/>
                    </a:cubicBezTo>
                    <a:cubicBezTo>
                      <a:pt x="75" y="8"/>
                      <a:pt x="79" y="2"/>
                      <a:pt x="85" y="1"/>
                    </a:cubicBezTo>
                    <a:cubicBezTo>
                      <a:pt x="85" y="1"/>
                      <a:pt x="86" y="1"/>
                      <a:pt x="8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Freeform: Shape 112"/>
              <p:cNvSpPr>
                <a:spLocks/>
              </p:cNvSpPr>
              <p:nvPr/>
            </p:nvSpPr>
            <p:spPr bwMode="auto">
              <a:xfrm>
                <a:off x="11198315" y="4152601"/>
                <a:ext cx="132097" cy="168508"/>
              </a:xfrm>
              <a:custGeom>
                <a:avLst/>
                <a:gdLst>
                  <a:gd name="T0" fmla="*/ 52 w 66"/>
                  <a:gd name="T1" fmla="*/ 1 h 84"/>
                  <a:gd name="T2" fmla="*/ 62 w 66"/>
                  <a:gd name="T3" fmla="*/ 9 h 84"/>
                  <a:gd name="T4" fmla="*/ 53 w 66"/>
                  <a:gd name="T5" fmla="*/ 56 h 84"/>
                  <a:gd name="T6" fmla="*/ 14 w 66"/>
                  <a:gd name="T7" fmla="*/ 82 h 84"/>
                  <a:gd name="T8" fmla="*/ 2 w 66"/>
                  <a:gd name="T9" fmla="*/ 74 h 84"/>
                  <a:gd name="T10" fmla="*/ 10 w 66"/>
                  <a:gd name="T11" fmla="*/ 62 h 84"/>
                  <a:gd name="T12" fmla="*/ 36 w 66"/>
                  <a:gd name="T13" fmla="*/ 44 h 84"/>
                  <a:gd name="T14" fmla="*/ 42 w 66"/>
                  <a:gd name="T15" fmla="*/ 13 h 84"/>
                  <a:gd name="T16" fmla="*/ 50 w 66"/>
                  <a:gd name="T17" fmla="*/ 1 h 84"/>
                  <a:gd name="T18" fmla="*/ 52 w 66"/>
                  <a:gd name="T1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4">
                    <a:moveTo>
                      <a:pt x="52" y="1"/>
                    </a:moveTo>
                    <a:cubicBezTo>
                      <a:pt x="57" y="0"/>
                      <a:pt x="61" y="4"/>
                      <a:pt x="62" y="9"/>
                    </a:cubicBezTo>
                    <a:cubicBezTo>
                      <a:pt x="66" y="25"/>
                      <a:pt x="63" y="42"/>
                      <a:pt x="53" y="56"/>
                    </a:cubicBezTo>
                    <a:cubicBezTo>
                      <a:pt x="44" y="70"/>
                      <a:pt x="30" y="79"/>
                      <a:pt x="14" y="82"/>
                    </a:cubicBezTo>
                    <a:cubicBezTo>
                      <a:pt x="8" y="84"/>
                      <a:pt x="3" y="80"/>
                      <a:pt x="2" y="74"/>
                    </a:cubicBezTo>
                    <a:cubicBezTo>
                      <a:pt x="0" y="69"/>
                      <a:pt x="4" y="63"/>
                      <a:pt x="10" y="62"/>
                    </a:cubicBezTo>
                    <a:cubicBezTo>
                      <a:pt x="20" y="60"/>
                      <a:pt x="30" y="54"/>
                      <a:pt x="36" y="44"/>
                    </a:cubicBezTo>
                    <a:cubicBezTo>
                      <a:pt x="42" y="35"/>
                      <a:pt x="44" y="24"/>
                      <a:pt x="42" y="13"/>
                    </a:cubicBezTo>
                    <a:cubicBezTo>
                      <a:pt x="41" y="7"/>
                      <a:pt x="45" y="2"/>
                      <a:pt x="50" y="1"/>
                    </a:cubicBezTo>
                    <a:cubicBezTo>
                      <a:pt x="51" y="1"/>
                      <a:pt x="51" y="1"/>
                      <a:pt x="5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Freeform: Shape 113"/>
              <p:cNvSpPr>
                <a:spLocks/>
              </p:cNvSpPr>
              <p:nvPr/>
            </p:nvSpPr>
            <p:spPr bwMode="auto">
              <a:xfrm>
                <a:off x="11182226" y="4168690"/>
                <a:ext cx="49960" cy="51653"/>
              </a:xfrm>
              <a:custGeom>
                <a:avLst/>
                <a:gdLst>
                  <a:gd name="T0" fmla="*/ 24 w 25"/>
                  <a:gd name="T1" fmla="*/ 10 h 26"/>
                  <a:gd name="T2" fmla="*/ 15 w 25"/>
                  <a:gd name="T3" fmla="*/ 24 h 26"/>
                  <a:gd name="T4" fmla="*/ 1 w 25"/>
                  <a:gd name="T5" fmla="*/ 15 h 26"/>
                  <a:gd name="T6" fmla="*/ 10 w 25"/>
                  <a:gd name="T7" fmla="*/ 1 h 26"/>
                  <a:gd name="T8" fmla="*/ 24 w 25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0"/>
                    </a:moveTo>
                    <a:cubicBezTo>
                      <a:pt x="25" y="17"/>
                      <a:pt x="21" y="23"/>
                      <a:pt x="15" y="24"/>
                    </a:cubicBezTo>
                    <a:cubicBezTo>
                      <a:pt x="9" y="26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7" y="0"/>
                      <a:pt x="23" y="4"/>
                      <a:pt x="24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1775666" y="2289848"/>
              <a:ext cx="2652903" cy="2653635"/>
              <a:chOff x="7777349" y="2243126"/>
              <a:chExt cx="3072095" cy="3072943"/>
            </a:xfrm>
          </p:grpSpPr>
          <p:sp>
            <p:nvSpPr>
              <p:cNvPr id="40" name="Oval 15"/>
              <p:cNvSpPr>
                <a:spLocks/>
              </p:cNvSpPr>
              <p:nvPr/>
            </p:nvSpPr>
            <p:spPr bwMode="auto">
              <a:xfrm>
                <a:off x="7777349" y="2243126"/>
                <a:ext cx="3072095" cy="307294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7859486" y="2325263"/>
                <a:ext cx="2907821" cy="2908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Oval 17"/>
              <p:cNvSpPr>
                <a:spLocks/>
              </p:cNvSpPr>
              <p:nvPr/>
            </p:nvSpPr>
            <p:spPr bwMode="auto">
              <a:xfrm>
                <a:off x="8095736" y="2562360"/>
                <a:ext cx="2435321" cy="243532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18"/>
              <p:cNvSpPr>
                <a:spLocks/>
              </p:cNvSpPr>
              <p:nvPr/>
            </p:nvSpPr>
            <p:spPr bwMode="auto">
              <a:xfrm>
                <a:off x="8255776" y="2722400"/>
                <a:ext cx="2115241" cy="21152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Oval 19"/>
              <p:cNvSpPr>
                <a:spLocks/>
              </p:cNvSpPr>
              <p:nvPr/>
            </p:nvSpPr>
            <p:spPr bwMode="auto">
              <a:xfrm>
                <a:off x="8502187" y="2968811"/>
                <a:ext cx="1619878" cy="162241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Oval 20"/>
              <p:cNvSpPr>
                <a:spLocks/>
              </p:cNvSpPr>
              <p:nvPr/>
            </p:nvSpPr>
            <p:spPr bwMode="auto">
              <a:xfrm>
                <a:off x="8663921" y="3130545"/>
                <a:ext cx="1298104" cy="129810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Oval 21"/>
              <p:cNvSpPr>
                <a:spLocks/>
              </p:cNvSpPr>
              <p:nvPr/>
            </p:nvSpPr>
            <p:spPr bwMode="auto">
              <a:xfrm>
                <a:off x="9147429" y="3613206"/>
                <a:ext cx="331935" cy="332782"/>
              </a:xfrm>
              <a:prstGeom prst="ellipse">
                <a:avLst/>
              </a:prstGeom>
              <a:solidFill>
                <a:srgbClr val="D8574A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1" name="Group 6"/>
            <p:cNvGrpSpPr/>
            <p:nvPr/>
          </p:nvGrpSpPr>
          <p:grpSpPr>
            <a:xfrm>
              <a:off x="1208232" y="1750200"/>
              <a:ext cx="1912898" cy="1897542"/>
              <a:chOff x="7120252" y="1618207"/>
              <a:chExt cx="2215160" cy="2197378"/>
            </a:xfrm>
          </p:grpSpPr>
          <p:sp>
            <p:nvSpPr>
              <p:cNvPr id="32" name="Freeform: Shape 7"/>
              <p:cNvSpPr>
                <a:spLocks/>
              </p:cNvSpPr>
              <p:nvPr/>
            </p:nvSpPr>
            <p:spPr bwMode="auto">
              <a:xfrm>
                <a:off x="7729083" y="2227884"/>
                <a:ext cx="1153306" cy="1141451"/>
              </a:xfrm>
              <a:custGeom>
                <a:avLst/>
                <a:gdLst>
                  <a:gd name="T0" fmla="*/ 575 w 576"/>
                  <a:gd name="T1" fmla="*/ 518 h 570"/>
                  <a:gd name="T2" fmla="*/ 576 w 576"/>
                  <a:gd name="T3" fmla="*/ 518 h 570"/>
                  <a:gd name="T4" fmla="*/ 52 w 576"/>
                  <a:gd name="T5" fmla="*/ 0 h 570"/>
                  <a:gd name="T6" fmla="*/ 37 w 576"/>
                  <a:gd name="T7" fmla="*/ 37 h 570"/>
                  <a:gd name="T8" fmla="*/ 0 w 576"/>
                  <a:gd name="T9" fmla="*/ 52 h 570"/>
                  <a:gd name="T10" fmla="*/ 524 w 576"/>
                  <a:gd name="T11" fmla="*/ 570 h 570"/>
                  <a:gd name="T12" fmla="*/ 525 w 576"/>
                  <a:gd name="T13" fmla="*/ 569 h 570"/>
                  <a:gd name="T14" fmla="*/ 575 w 576"/>
                  <a:gd name="T15" fmla="*/ 518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6" h="570">
                    <a:moveTo>
                      <a:pt x="575" y="518"/>
                    </a:moveTo>
                    <a:cubicBezTo>
                      <a:pt x="576" y="518"/>
                      <a:pt x="576" y="518"/>
                      <a:pt x="576" y="51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7" y="12"/>
                      <a:pt x="42" y="24"/>
                      <a:pt x="37" y="37"/>
                    </a:cubicBezTo>
                    <a:cubicBezTo>
                      <a:pt x="24" y="42"/>
                      <a:pt x="12" y="47"/>
                      <a:pt x="0" y="52"/>
                    </a:cubicBezTo>
                    <a:cubicBezTo>
                      <a:pt x="524" y="570"/>
                      <a:pt x="524" y="570"/>
                      <a:pt x="524" y="570"/>
                    </a:cubicBezTo>
                    <a:cubicBezTo>
                      <a:pt x="525" y="569"/>
                      <a:pt x="525" y="569"/>
                      <a:pt x="525" y="569"/>
                    </a:cubicBezTo>
                    <a:lnTo>
                      <a:pt x="575" y="5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8"/>
              <p:cNvSpPr>
                <a:spLocks/>
              </p:cNvSpPr>
              <p:nvPr/>
            </p:nvSpPr>
            <p:spPr bwMode="auto">
              <a:xfrm>
                <a:off x="8936582" y="3420988"/>
                <a:ext cx="398830" cy="394597"/>
              </a:xfrm>
              <a:custGeom>
                <a:avLst/>
                <a:gdLst>
                  <a:gd name="T0" fmla="*/ 199 w 199"/>
                  <a:gd name="T1" fmla="*/ 197 h 197"/>
                  <a:gd name="T2" fmla="*/ 59 w 199"/>
                  <a:gd name="T3" fmla="*/ 0 h 197"/>
                  <a:gd name="T4" fmla="*/ 58 w 199"/>
                  <a:gd name="T5" fmla="*/ 0 h 197"/>
                  <a:gd name="T6" fmla="*/ 55 w 199"/>
                  <a:gd name="T7" fmla="*/ 4 h 197"/>
                  <a:gd name="T8" fmla="*/ 5 w 199"/>
                  <a:gd name="T9" fmla="*/ 55 h 197"/>
                  <a:gd name="T10" fmla="*/ 0 w 199"/>
                  <a:gd name="T11" fmla="*/ 58 h 197"/>
                  <a:gd name="T12" fmla="*/ 1 w 199"/>
                  <a:gd name="T13" fmla="*/ 59 h 197"/>
                  <a:gd name="T14" fmla="*/ 199 w 199"/>
                  <a:gd name="T1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97">
                    <a:moveTo>
                      <a:pt x="199" y="197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8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7"/>
                      <a:pt x="0" y="58"/>
                    </a:cubicBezTo>
                    <a:cubicBezTo>
                      <a:pt x="1" y="58"/>
                      <a:pt x="1" y="59"/>
                      <a:pt x="1" y="59"/>
                    </a:cubicBezTo>
                    <a:lnTo>
                      <a:pt x="199" y="1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9"/>
              <p:cNvSpPr>
                <a:spLocks/>
              </p:cNvSpPr>
              <p:nvPr/>
            </p:nvSpPr>
            <p:spPr bwMode="auto">
              <a:xfrm>
                <a:off x="8892550" y="3375263"/>
                <a:ext cx="164274" cy="165968"/>
              </a:xfrm>
              <a:custGeom>
                <a:avLst/>
                <a:gdLst>
                  <a:gd name="T0" fmla="*/ 77 w 82"/>
                  <a:gd name="T1" fmla="*/ 27 h 83"/>
                  <a:gd name="T2" fmla="*/ 80 w 82"/>
                  <a:gd name="T3" fmla="*/ 23 h 83"/>
                  <a:gd name="T4" fmla="*/ 77 w 82"/>
                  <a:gd name="T5" fmla="*/ 7 h 83"/>
                  <a:gd name="T6" fmla="*/ 75 w 82"/>
                  <a:gd name="T7" fmla="*/ 6 h 83"/>
                  <a:gd name="T8" fmla="*/ 55 w 82"/>
                  <a:gd name="T9" fmla="*/ 6 h 83"/>
                  <a:gd name="T10" fmla="*/ 5 w 82"/>
                  <a:gd name="T11" fmla="*/ 57 h 83"/>
                  <a:gd name="T12" fmla="*/ 5 w 82"/>
                  <a:gd name="T13" fmla="*/ 77 h 83"/>
                  <a:gd name="T14" fmla="*/ 7 w 82"/>
                  <a:gd name="T15" fmla="*/ 78 h 83"/>
                  <a:gd name="T16" fmla="*/ 22 w 82"/>
                  <a:gd name="T17" fmla="*/ 81 h 83"/>
                  <a:gd name="T18" fmla="*/ 27 w 82"/>
                  <a:gd name="T19" fmla="*/ 78 h 83"/>
                  <a:gd name="T20" fmla="*/ 77 w 82"/>
                  <a:gd name="T21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3">
                    <a:moveTo>
                      <a:pt x="77" y="27"/>
                    </a:moveTo>
                    <a:cubicBezTo>
                      <a:pt x="78" y="26"/>
                      <a:pt x="79" y="25"/>
                      <a:pt x="80" y="23"/>
                    </a:cubicBezTo>
                    <a:cubicBezTo>
                      <a:pt x="82" y="18"/>
                      <a:pt x="81" y="12"/>
                      <a:pt x="77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0" y="0"/>
                      <a:pt x="61" y="1"/>
                      <a:pt x="55" y="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0" y="71"/>
                      <a:pt x="5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1" y="82"/>
                      <a:pt x="17" y="83"/>
                      <a:pt x="22" y="81"/>
                    </a:cubicBezTo>
                    <a:cubicBezTo>
                      <a:pt x="24" y="80"/>
                      <a:pt x="25" y="79"/>
                      <a:pt x="27" y="78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0"/>
              <p:cNvSpPr>
                <a:spLocks/>
              </p:cNvSpPr>
              <p:nvPr/>
            </p:nvSpPr>
            <p:spPr bwMode="auto">
              <a:xfrm>
                <a:off x="8850211" y="3335464"/>
                <a:ext cx="164274" cy="164274"/>
              </a:xfrm>
              <a:custGeom>
                <a:avLst/>
                <a:gdLst>
                  <a:gd name="T0" fmla="*/ 76 w 82"/>
                  <a:gd name="T1" fmla="*/ 6 h 82"/>
                  <a:gd name="T2" fmla="*/ 75 w 82"/>
                  <a:gd name="T3" fmla="*/ 5 h 82"/>
                  <a:gd name="T4" fmla="*/ 62 w 82"/>
                  <a:gd name="T5" fmla="*/ 1 h 82"/>
                  <a:gd name="T6" fmla="*/ 58 w 82"/>
                  <a:gd name="T7" fmla="*/ 8 h 82"/>
                  <a:gd name="T8" fmla="*/ 8 w 82"/>
                  <a:gd name="T9" fmla="*/ 58 h 82"/>
                  <a:gd name="T10" fmla="*/ 1 w 82"/>
                  <a:gd name="T11" fmla="*/ 62 h 82"/>
                  <a:gd name="T12" fmla="*/ 5 w 82"/>
                  <a:gd name="T13" fmla="*/ 75 h 82"/>
                  <a:gd name="T14" fmla="*/ 6 w 82"/>
                  <a:gd name="T15" fmla="*/ 77 h 82"/>
                  <a:gd name="T16" fmla="*/ 26 w 82"/>
                  <a:gd name="T17" fmla="*/ 77 h 82"/>
                  <a:gd name="T18" fmla="*/ 76 w 82"/>
                  <a:gd name="T19" fmla="*/ 26 h 82"/>
                  <a:gd name="T20" fmla="*/ 76 w 82"/>
                  <a:gd name="T21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6" y="6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1" y="1"/>
                      <a:pt x="66" y="0"/>
                      <a:pt x="62" y="1"/>
                    </a:cubicBezTo>
                    <a:cubicBezTo>
                      <a:pt x="61" y="4"/>
                      <a:pt x="60" y="6"/>
                      <a:pt x="58" y="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6" y="60"/>
                      <a:pt x="3" y="62"/>
                      <a:pt x="1" y="62"/>
                    </a:cubicBezTo>
                    <a:cubicBezTo>
                      <a:pt x="0" y="67"/>
                      <a:pt x="1" y="72"/>
                      <a:pt x="5" y="75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2" y="82"/>
                      <a:pt x="21" y="82"/>
                      <a:pt x="26" y="7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82" y="21"/>
                      <a:pt x="82" y="12"/>
                      <a:pt x="76" y="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1"/>
              <p:cNvSpPr>
                <a:spLocks/>
              </p:cNvSpPr>
              <p:nvPr/>
            </p:nvSpPr>
            <p:spPr bwMode="auto">
              <a:xfrm>
                <a:off x="8812953" y="3297359"/>
                <a:ext cx="163427" cy="164274"/>
              </a:xfrm>
              <a:custGeom>
                <a:avLst/>
                <a:gdLst>
                  <a:gd name="T0" fmla="*/ 77 w 82"/>
                  <a:gd name="T1" fmla="*/ 27 h 82"/>
                  <a:gd name="T2" fmla="*/ 81 w 82"/>
                  <a:gd name="T3" fmla="*/ 20 h 82"/>
                  <a:gd name="T4" fmla="*/ 77 w 82"/>
                  <a:gd name="T5" fmla="*/ 7 h 82"/>
                  <a:gd name="T6" fmla="*/ 75 w 82"/>
                  <a:gd name="T7" fmla="*/ 5 h 82"/>
                  <a:gd name="T8" fmla="*/ 55 w 82"/>
                  <a:gd name="T9" fmla="*/ 6 h 82"/>
                  <a:gd name="T10" fmla="*/ 5 w 82"/>
                  <a:gd name="T11" fmla="*/ 56 h 82"/>
                  <a:gd name="T12" fmla="*/ 5 w 82"/>
                  <a:gd name="T13" fmla="*/ 76 h 82"/>
                  <a:gd name="T14" fmla="*/ 7 w 82"/>
                  <a:gd name="T15" fmla="*/ 78 h 82"/>
                  <a:gd name="T16" fmla="*/ 20 w 82"/>
                  <a:gd name="T17" fmla="*/ 81 h 82"/>
                  <a:gd name="T18" fmla="*/ 27 w 82"/>
                  <a:gd name="T19" fmla="*/ 77 h 82"/>
                  <a:gd name="T20" fmla="*/ 77 w 82"/>
                  <a:gd name="T21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7" y="27"/>
                    </a:moveTo>
                    <a:cubicBezTo>
                      <a:pt x="79" y="25"/>
                      <a:pt x="80" y="23"/>
                      <a:pt x="81" y="20"/>
                    </a:cubicBezTo>
                    <a:cubicBezTo>
                      <a:pt x="82" y="15"/>
                      <a:pt x="80" y="11"/>
                      <a:pt x="77" y="7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0" y="0"/>
                      <a:pt x="61" y="0"/>
                      <a:pt x="55" y="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0" y="62"/>
                      <a:pt x="0" y="71"/>
                      <a:pt x="5" y="76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0" y="81"/>
                      <a:pt x="15" y="82"/>
                      <a:pt x="20" y="81"/>
                    </a:cubicBezTo>
                    <a:cubicBezTo>
                      <a:pt x="22" y="81"/>
                      <a:pt x="25" y="79"/>
                      <a:pt x="27" y="77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2"/>
              <p:cNvSpPr>
                <a:spLocks/>
              </p:cNvSpPr>
              <p:nvPr/>
            </p:nvSpPr>
            <p:spPr bwMode="auto">
              <a:xfrm>
                <a:off x="8768074" y="3255021"/>
                <a:ext cx="166814" cy="165968"/>
              </a:xfrm>
              <a:custGeom>
                <a:avLst/>
                <a:gdLst>
                  <a:gd name="T0" fmla="*/ 77 w 83"/>
                  <a:gd name="T1" fmla="*/ 7 h 83"/>
                  <a:gd name="T2" fmla="*/ 76 w 83"/>
                  <a:gd name="T3" fmla="*/ 5 h 83"/>
                  <a:gd name="T4" fmla="*/ 57 w 83"/>
                  <a:gd name="T5" fmla="*/ 5 h 83"/>
                  <a:gd name="T6" fmla="*/ 56 w 83"/>
                  <a:gd name="T7" fmla="*/ 5 h 83"/>
                  <a:gd name="T8" fmla="*/ 6 w 83"/>
                  <a:gd name="T9" fmla="*/ 56 h 83"/>
                  <a:gd name="T10" fmla="*/ 5 w 83"/>
                  <a:gd name="T11" fmla="*/ 57 h 83"/>
                  <a:gd name="T12" fmla="*/ 6 w 83"/>
                  <a:gd name="T13" fmla="*/ 76 h 83"/>
                  <a:gd name="T14" fmla="*/ 7 w 83"/>
                  <a:gd name="T15" fmla="*/ 77 h 83"/>
                  <a:gd name="T16" fmla="*/ 27 w 83"/>
                  <a:gd name="T17" fmla="*/ 77 h 83"/>
                  <a:gd name="T18" fmla="*/ 77 w 83"/>
                  <a:gd name="T19" fmla="*/ 27 h 83"/>
                  <a:gd name="T20" fmla="*/ 77 w 83"/>
                  <a:gd name="T21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83">
                    <a:moveTo>
                      <a:pt x="77" y="7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0" y="0"/>
                      <a:pt x="62" y="0"/>
                      <a:pt x="57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1" y="71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3" y="83"/>
                      <a:pt x="22" y="83"/>
                      <a:pt x="27" y="7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83" y="21"/>
                      <a:pt x="83" y="12"/>
                      <a:pt x="77" y="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3"/>
              <p:cNvSpPr>
                <a:spLocks/>
              </p:cNvSpPr>
              <p:nvPr/>
            </p:nvSpPr>
            <p:spPr bwMode="auto">
              <a:xfrm>
                <a:off x="7120252" y="1830747"/>
                <a:ext cx="682500" cy="709597"/>
              </a:xfrm>
              <a:custGeom>
                <a:avLst/>
                <a:gdLst>
                  <a:gd name="T0" fmla="*/ 222 w 341"/>
                  <a:gd name="T1" fmla="*/ 117 h 354"/>
                  <a:gd name="T2" fmla="*/ 27 w 341"/>
                  <a:gd name="T3" fmla="*/ 120 h 354"/>
                  <a:gd name="T4" fmla="*/ 304 w 341"/>
                  <a:gd name="T5" fmla="*/ 250 h 354"/>
                  <a:gd name="T6" fmla="*/ 341 w 341"/>
                  <a:gd name="T7" fmla="*/ 235 h 354"/>
                  <a:gd name="T8" fmla="*/ 222 w 341"/>
                  <a:gd name="T9" fmla="*/ 117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54">
                    <a:moveTo>
                      <a:pt x="222" y="117"/>
                    </a:moveTo>
                    <a:cubicBezTo>
                      <a:pt x="96" y="0"/>
                      <a:pt x="56" y="8"/>
                      <a:pt x="27" y="120"/>
                    </a:cubicBezTo>
                    <a:cubicBezTo>
                      <a:pt x="0" y="220"/>
                      <a:pt x="38" y="354"/>
                      <a:pt x="304" y="250"/>
                    </a:cubicBezTo>
                    <a:cubicBezTo>
                      <a:pt x="316" y="245"/>
                      <a:pt x="328" y="240"/>
                      <a:pt x="341" y="235"/>
                    </a:cubicBezTo>
                    <a:cubicBezTo>
                      <a:pt x="293" y="188"/>
                      <a:pt x="253" y="149"/>
                      <a:pt x="222" y="11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4"/>
              <p:cNvSpPr>
                <a:spLocks/>
              </p:cNvSpPr>
              <p:nvPr/>
            </p:nvSpPr>
            <p:spPr bwMode="auto">
              <a:xfrm>
                <a:off x="7322631" y="1618207"/>
                <a:ext cx="712984" cy="683347"/>
              </a:xfrm>
              <a:custGeom>
                <a:avLst/>
                <a:gdLst>
                  <a:gd name="T0" fmla="*/ 240 w 356"/>
                  <a:gd name="T1" fmla="*/ 341 h 341"/>
                  <a:gd name="T2" fmla="*/ 255 w 356"/>
                  <a:gd name="T3" fmla="*/ 304 h 341"/>
                  <a:gd name="T4" fmla="*/ 122 w 356"/>
                  <a:gd name="T5" fmla="*/ 27 h 341"/>
                  <a:gd name="T6" fmla="*/ 121 w 356"/>
                  <a:gd name="T7" fmla="*/ 223 h 341"/>
                  <a:gd name="T8" fmla="*/ 240 w 356"/>
                  <a:gd name="T9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41">
                    <a:moveTo>
                      <a:pt x="240" y="341"/>
                    </a:moveTo>
                    <a:cubicBezTo>
                      <a:pt x="245" y="328"/>
                      <a:pt x="250" y="316"/>
                      <a:pt x="255" y="304"/>
                    </a:cubicBezTo>
                    <a:cubicBezTo>
                      <a:pt x="356" y="36"/>
                      <a:pt x="222" y="0"/>
                      <a:pt x="122" y="27"/>
                    </a:cubicBezTo>
                    <a:cubicBezTo>
                      <a:pt x="10" y="59"/>
                      <a:pt x="0" y="94"/>
                      <a:pt x="121" y="223"/>
                    </a:cubicBezTo>
                    <a:cubicBezTo>
                      <a:pt x="152" y="255"/>
                      <a:pt x="192" y="294"/>
                      <a:pt x="240" y="3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2798"/>
            <a:ext cx="759706" cy="913632"/>
          </a:xfrm>
          <a:prstGeom prst="rect">
            <a:avLst/>
          </a:prstGeom>
        </p:spPr>
      </p:pic>
      <p:sp>
        <p:nvSpPr>
          <p:cNvPr id="152" name="文本框 151"/>
          <p:cNvSpPr txBox="1"/>
          <p:nvPr/>
        </p:nvSpPr>
        <p:spPr>
          <a:xfrm>
            <a:off x="1328082" y="381935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Ý nghĩa đề tài</a:t>
            </a:r>
            <a:endParaRPr lang="zh-CN" altLang="en-US" sz="2800" b="1">
              <a:latin typeface="Agency FB" panose="020B0503020202020204" pitchFamily="34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986302" y="2693348"/>
            <a:ext cx="3073691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1600" smtClean="0"/>
              <a:t>Giúp các </a:t>
            </a:r>
            <a:r>
              <a:rPr lang="en-US" sz="1600"/>
              <a:t>bác sĩ </a:t>
            </a:r>
            <a:r>
              <a:rPr lang="en-US" sz="1600"/>
              <a:t>dễ </a:t>
            </a:r>
            <a:r>
              <a:rPr lang="en-US" sz="1600" smtClean="0"/>
              <a:t>dàng, nhanh </a:t>
            </a:r>
            <a:r>
              <a:rPr lang="en-US" sz="1600"/>
              <a:t>chóng hơn trong việc chuẩn đoán bệnh để từ đó kê đơn thuốc đúng và cho từng loại bệnh của các bệnh nhân</a:t>
            </a:r>
          </a:p>
        </p:txBody>
      </p:sp>
      <p:sp>
        <p:nvSpPr>
          <p:cNvPr id="161" name="矩形 160"/>
          <p:cNvSpPr/>
          <p:nvPr/>
        </p:nvSpPr>
        <p:spPr>
          <a:xfrm>
            <a:off x="986303" y="4609137"/>
            <a:ext cx="3024188" cy="5847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1600"/>
              <a:t>Giảm thiểu sự sai sót trong chuẩn đoán bệnh</a:t>
            </a:r>
          </a:p>
        </p:txBody>
      </p:sp>
      <p:sp>
        <p:nvSpPr>
          <p:cNvPr id="164" name="矩形 163"/>
          <p:cNvSpPr/>
          <p:nvPr/>
        </p:nvSpPr>
        <p:spPr>
          <a:xfrm>
            <a:off x="8267700" y="2693348"/>
            <a:ext cx="3024188" cy="132343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1600"/>
              <a:t>Hỗ trợ các bác sĩ từ các quốc gia có nên y khoa chưa phát triển từ đó giúp giảm thiểu rủi ro tử vong của bệnh nhân vì chẩn đoán không chính xác </a:t>
            </a:r>
          </a:p>
        </p:txBody>
      </p:sp>
    </p:spTree>
    <p:extLst>
      <p:ext uri="{BB962C8B-B14F-4D97-AF65-F5344CB8AC3E}">
        <p14:creationId xmlns:p14="http://schemas.microsoft.com/office/powerpoint/2010/main" val="40193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35083" y="2782669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</a:t>
            </a:r>
            <a:endParaRPr lang="zh-CN" altLang="en-US" sz="28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02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172199" y="3482340"/>
            <a:ext cx="3915697" cy="2246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1600"/>
              <a:t>Hoàn thành dự án đúng </a:t>
            </a:r>
            <a:r>
              <a:rPr lang="en-US" sz="1600"/>
              <a:t>mong </a:t>
            </a:r>
            <a:r>
              <a:rPr lang="en-US" sz="1600" smtClean="0"/>
              <a:t>đợi</a:t>
            </a:r>
            <a:endParaRPr lang="en-US" sz="1600"/>
          </a:p>
          <a:p>
            <a:pPr lvl="0"/>
            <a:r>
              <a:rPr lang="en-US" sz="1600"/>
              <a:t>Từ dữ liệu có sẵn, training ra được bộ model cho chẩn đoán </a:t>
            </a:r>
            <a:r>
              <a:rPr lang="en-US" sz="1600"/>
              <a:t>sau </a:t>
            </a:r>
            <a:r>
              <a:rPr lang="en-US" sz="1600" smtClean="0"/>
              <a:t>này</a:t>
            </a:r>
            <a:endParaRPr lang="en-US" sz="1600"/>
          </a:p>
          <a:p>
            <a:pPr lvl="0"/>
            <a:r>
              <a:rPr lang="en-US" sz="1600"/>
              <a:t>Với hình ảnh test sẽ dự đoán ra được có bệnh hay không có bệnh</a:t>
            </a:r>
          </a:p>
          <a:p>
            <a:pPr lvl="0"/>
            <a:r>
              <a:rPr lang="en-US" sz="1600"/>
              <a:t>Dự đoán bệnh với độ chính xác cao (trên 80%)</a:t>
            </a:r>
          </a:p>
          <a:p>
            <a:pPr lvl="0"/>
            <a:r>
              <a:rPr lang="en-US" sz="1600"/>
              <a:t>Có thể tận dụng dự án vào trong thực tế</a:t>
            </a:r>
          </a:p>
          <a:p>
            <a:endParaRPr lang="zh-CN" altLang="en-US" sz="12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5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0972" y="2782669"/>
            <a:ext cx="165981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zh-CN" altLang="en-US" sz="28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63701" y="2262187"/>
            <a:ext cx="3736332" cy="2333625"/>
            <a:chOff x="1663701" y="2262187"/>
            <a:chExt cx="3736332" cy="233362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701" y="2262187"/>
              <a:ext cx="3736332" cy="23336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3103261" y="3273707"/>
              <a:ext cx="8572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000" b="1" smtClean="0">
                  <a:latin typeface="Agency FB" panose="020B0503020202020204" pitchFamily="34" charset="0"/>
                </a:rPr>
                <a:t>03</a:t>
              </a:r>
              <a:endParaRPr lang="zh-CN" altLang="en-US" sz="4000" b="1">
                <a:latin typeface="Agency FB" panose="020B0503020202020204" pitchFamily="34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172199" y="3482340"/>
            <a:ext cx="391569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smtClean="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rPr>
              <a:t>A. Đặt vấn đề</a:t>
            </a:r>
          </a:p>
          <a:p>
            <a:r>
              <a:rPr lang="en-US" altLang="zh-CN" sz="2400" smtClean="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rPr>
              <a:t>B. Chuẩn bị dữ liệu</a:t>
            </a:r>
          </a:p>
          <a:p>
            <a:r>
              <a:rPr lang="en-US" altLang="zh-CN" sz="2400" smtClean="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rPr>
              <a:t>C. Chọn thuật toán</a:t>
            </a:r>
          </a:p>
          <a:p>
            <a:r>
              <a:rPr lang="en-US" altLang="zh-CN" sz="2400" smtClean="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rPr>
              <a:t>D. Huấn luyện</a:t>
            </a:r>
          </a:p>
          <a:p>
            <a:r>
              <a:rPr lang="en-US" altLang="zh-CN" sz="2400" smtClean="0">
                <a:latin typeface="Tahoma" panose="020B0604030504040204" pitchFamily="34" charset="0"/>
                <a:ea typeface="方正悠黑简体_502L" panose="02000000000000000000" charset="-122"/>
                <a:cs typeface="Tahoma" panose="020B0604030504040204" pitchFamily="34" charset="0"/>
              </a:rPr>
              <a:t>E. Kiểm thử</a:t>
            </a:r>
            <a:endParaRPr lang="zh-CN" altLang="en-US" sz="2400">
              <a:latin typeface="Tahoma" panose="020B0604030504040204" pitchFamily="34" charset="0"/>
              <a:ea typeface="方正悠黑简体_502L" panose="02000000000000000000" charset="-122"/>
              <a:cs typeface="Tahoma" panose="020B060403050404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966460" y="3482340"/>
            <a:ext cx="3888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9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780c954-a95a-4b5b-b0a3-eedfd3b0b58e"/>
          <p:cNvGrpSpPr>
            <a:grpSpLocks noChangeAspect="1"/>
          </p:cNvGrpSpPr>
          <p:nvPr/>
        </p:nvGrpSpPr>
        <p:grpSpPr>
          <a:xfrm>
            <a:off x="6920992" y="1435100"/>
            <a:ext cx="3944036" cy="4742498"/>
            <a:chOff x="6244860" y="626794"/>
            <a:chExt cx="6222370" cy="7482074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11177588" y="6305550"/>
              <a:ext cx="1014412" cy="365125"/>
            </a:xfrm>
            <a:prstGeom prst="rect">
              <a:avLst/>
            </a:prstGeom>
          </p:spPr>
          <p:txBody>
            <a:bodyPr vert="horz" wrap="none" lIns="0" tIns="0" rIns="0" bIns="0" anchor="t">
              <a:normAutofit fontScale="92500" lnSpcReduction="20000"/>
            </a:bodyPr>
            <a:lstStyle/>
            <a:p>
              <a:r>
                <a:rPr lang="en-US"/>
                <a:t>1663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244860" y="626794"/>
              <a:ext cx="6222370" cy="7482074"/>
              <a:chOff x="4509204" y="623752"/>
              <a:chExt cx="6844596" cy="8230295"/>
            </a:xfrm>
          </p:grpSpPr>
          <p:sp>
            <p:nvSpPr>
              <p:cNvPr id="30" name="Freeform: Shape 5"/>
              <p:cNvSpPr>
                <a:spLocks/>
              </p:cNvSpPr>
              <p:nvPr/>
            </p:nvSpPr>
            <p:spPr bwMode="auto">
              <a:xfrm>
                <a:off x="7484266" y="753279"/>
                <a:ext cx="179221" cy="193884"/>
              </a:xfrm>
              <a:custGeom>
                <a:avLst/>
                <a:gdLst>
                  <a:gd name="T0" fmla="*/ 7 w 93"/>
                  <a:gd name="T1" fmla="*/ 5 h 101"/>
                  <a:gd name="T2" fmla="*/ 5 w 93"/>
                  <a:gd name="T3" fmla="*/ 77 h 101"/>
                  <a:gd name="T4" fmla="*/ 20 w 93"/>
                  <a:gd name="T5" fmla="*/ 95 h 101"/>
                  <a:gd name="T6" fmla="*/ 65 w 93"/>
                  <a:gd name="T7" fmla="*/ 94 h 101"/>
                  <a:gd name="T8" fmla="*/ 91 w 93"/>
                  <a:gd name="T9" fmla="*/ 16 h 101"/>
                  <a:gd name="T10" fmla="*/ 7 w 93"/>
                  <a:gd name="T11" fmla="*/ 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01">
                    <a:moveTo>
                      <a:pt x="7" y="5"/>
                    </a:moveTo>
                    <a:cubicBezTo>
                      <a:pt x="7" y="5"/>
                      <a:pt x="0" y="63"/>
                      <a:pt x="5" y="77"/>
                    </a:cubicBezTo>
                    <a:cubicBezTo>
                      <a:pt x="10" y="91"/>
                      <a:pt x="20" y="95"/>
                      <a:pt x="20" y="95"/>
                    </a:cubicBezTo>
                    <a:cubicBezTo>
                      <a:pt x="20" y="95"/>
                      <a:pt x="50" y="101"/>
                      <a:pt x="65" y="94"/>
                    </a:cubicBezTo>
                    <a:cubicBezTo>
                      <a:pt x="79" y="86"/>
                      <a:pt x="93" y="32"/>
                      <a:pt x="91" y="16"/>
                    </a:cubicBezTo>
                    <a:cubicBezTo>
                      <a:pt x="88" y="0"/>
                      <a:pt x="7" y="5"/>
                      <a:pt x="7" y="5"/>
                    </a:cubicBezTo>
                  </a:path>
                </a:pathLst>
              </a:custGeom>
              <a:solidFill>
                <a:srgbClr val="F4C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6"/>
              <p:cNvSpPr>
                <a:spLocks/>
              </p:cNvSpPr>
              <p:nvPr/>
            </p:nvSpPr>
            <p:spPr bwMode="auto">
              <a:xfrm>
                <a:off x="7474490" y="623752"/>
                <a:ext cx="239504" cy="223210"/>
              </a:xfrm>
              <a:custGeom>
                <a:avLst/>
                <a:gdLst>
                  <a:gd name="T0" fmla="*/ 111 w 124"/>
                  <a:gd name="T1" fmla="*/ 94 h 116"/>
                  <a:gd name="T2" fmla="*/ 124 w 124"/>
                  <a:gd name="T3" fmla="*/ 33 h 116"/>
                  <a:gd name="T4" fmla="*/ 104 w 124"/>
                  <a:gd name="T5" fmla="*/ 1 h 116"/>
                  <a:gd name="T6" fmla="*/ 83 w 124"/>
                  <a:gd name="T7" fmla="*/ 33 h 116"/>
                  <a:gd name="T8" fmla="*/ 62 w 124"/>
                  <a:gd name="T9" fmla="*/ 1 h 116"/>
                  <a:gd name="T10" fmla="*/ 42 w 124"/>
                  <a:gd name="T11" fmla="*/ 30 h 116"/>
                  <a:gd name="T12" fmla="*/ 20 w 124"/>
                  <a:gd name="T13" fmla="*/ 14 h 116"/>
                  <a:gd name="T14" fmla="*/ 5 w 124"/>
                  <a:gd name="T15" fmla="*/ 63 h 116"/>
                  <a:gd name="T16" fmla="*/ 41 w 124"/>
                  <a:gd name="T17" fmla="*/ 89 h 116"/>
                  <a:gd name="T18" fmla="*/ 75 w 124"/>
                  <a:gd name="T19" fmla="*/ 88 h 116"/>
                  <a:gd name="T20" fmla="*/ 111 w 124"/>
                  <a:gd name="T21" fmla="*/ 9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6">
                    <a:moveTo>
                      <a:pt x="111" y="94"/>
                    </a:moveTo>
                    <a:cubicBezTo>
                      <a:pt x="120" y="83"/>
                      <a:pt x="124" y="51"/>
                      <a:pt x="124" y="33"/>
                    </a:cubicBezTo>
                    <a:cubicBezTo>
                      <a:pt x="124" y="16"/>
                      <a:pt x="118" y="1"/>
                      <a:pt x="104" y="1"/>
                    </a:cubicBezTo>
                    <a:cubicBezTo>
                      <a:pt x="90" y="2"/>
                      <a:pt x="85" y="22"/>
                      <a:pt x="83" y="33"/>
                    </a:cubicBezTo>
                    <a:cubicBezTo>
                      <a:pt x="83" y="33"/>
                      <a:pt x="81" y="1"/>
                      <a:pt x="62" y="1"/>
                    </a:cubicBezTo>
                    <a:cubicBezTo>
                      <a:pt x="42" y="0"/>
                      <a:pt x="42" y="30"/>
                      <a:pt x="42" y="30"/>
                    </a:cubicBezTo>
                    <a:cubicBezTo>
                      <a:pt x="42" y="30"/>
                      <a:pt x="35" y="8"/>
                      <a:pt x="20" y="14"/>
                    </a:cubicBezTo>
                    <a:cubicBezTo>
                      <a:pt x="5" y="20"/>
                      <a:pt x="0" y="45"/>
                      <a:pt x="5" y="63"/>
                    </a:cubicBezTo>
                    <a:cubicBezTo>
                      <a:pt x="9" y="80"/>
                      <a:pt x="32" y="107"/>
                      <a:pt x="41" y="89"/>
                    </a:cubicBezTo>
                    <a:cubicBezTo>
                      <a:pt x="41" y="89"/>
                      <a:pt x="62" y="113"/>
                      <a:pt x="75" y="88"/>
                    </a:cubicBezTo>
                    <a:cubicBezTo>
                      <a:pt x="75" y="88"/>
                      <a:pt x="93" y="116"/>
                      <a:pt x="111" y="94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7"/>
              <p:cNvSpPr>
                <a:spLocks/>
              </p:cNvSpPr>
              <p:nvPr/>
            </p:nvSpPr>
            <p:spPr bwMode="auto">
              <a:xfrm>
                <a:off x="7534773" y="745133"/>
                <a:ext cx="197957" cy="210176"/>
              </a:xfrm>
              <a:custGeom>
                <a:avLst/>
                <a:gdLst>
                  <a:gd name="T0" fmla="*/ 58 w 103"/>
                  <a:gd name="T1" fmla="*/ 107 h 109"/>
                  <a:gd name="T2" fmla="*/ 90 w 103"/>
                  <a:gd name="T3" fmla="*/ 79 h 109"/>
                  <a:gd name="T4" fmla="*/ 98 w 103"/>
                  <a:gd name="T5" fmla="*/ 12 h 109"/>
                  <a:gd name="T6" fmla="*/ 18 w 103"/>
                  <a:gd name="T7" fmla="*/ 2 h 109"/>
                  <a:gd name="T8" fmla="*/ 43 w 103"/>
                  <a:gd name="T9" fmla="*/ 34 h 109"/>
                  <a:gd name="T10" fmla="*/ 20 w 103"/>
                  <a:gd name="T11" fmla="*/ 93 h 109"/>
                  <a:gd name="T12" fmla="*/ 58 w 103"/>
                  <a:gd name="T13" fmla="*/ 10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09">
                    <a:moveTo>
                      <a:pt x="58" y="107"/>
                    </a:moveTo>
                    <a:cubicBezTo>
                      <a:pt x="58" y="107"/>
                      <a:pt x="81" y="95"/>
                      <a:pt x="90" y="79"/>
                    </a:cubicBezTo>
                    <a:cubicBezTo>
                      <a:pt x="98" y="62"/>
                      <a:pt x="103" y="17"/>
                      <a:pt x="98" y="12"/>
                    </a:cubicBezTo>
                    <a:cubicBezTo>
                      <a:pt x="93" y="7"/>
                      <a:pt x="34" y="0"/>
                      <a:pt x="18" y="2"/>
                    </a:cubicBezTo>
                    <a:cubicBezTo>
                      <a:pt x="3" y="3"/>
                      <a:pt x="8" y="35"/>
                      <a:pt x="43" y="34"/>
                    </a:cubicBezTo>
                    <a:cubicBezTo>
                      <a:pt x="43" y="34"/>
                      <a:pt x="0" y="77"/>
                      <a:pt x="20" y="93"/>
                    </a:cubicBezTo>
                    <a:cubicBezTo>
                      <a:pt x="41" y="109"/>
                      <a:pt x="58" y="107"/>
                      <a:pt x="58" y="107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8"/>
              <p:cNvSpPr>
                <a:spLocks/>
              </p:cNvSpPr>
              <p:nvPr/>
            </p:nvSpPr>
            <p:spPr bwMode="auto">
              <a:xfrm>
                <a:off x="7523367" y="735357"/>
                <a:ext cx="175148" cy="173518"/>
              </a:xfrm>
              <a:custGeom>
                <a:avLst/>
                <a:gdLst>
                  <a:gd name="T0" fmla="*/ 91 w 91"/>
                  <a:gd name="T1" fmla="*/ 13 h 90"/>
                  <a:gd name="T2" fmla="*/ 16 w 91"/>
                  <a:gd name="T3" fmla="*/ 3 h 90"/>
                  <a:gd name="T4" fmla="*/ 42 w 91"/>
                  <a:gd name="T5" fmla="*/ 41 h 90"/>
                  <a:gd name="T6" fmla="*/ 22 w 91"/>
                  <a:gd name="T7" fmla="*/ 90 h 90"/>
                  <a:gd name="T8" fmla="*/ 58 w 91"/>
                  <a:gd name="T9" fmla="*/ 37 h 90"/>
                  <a:gd name="T10" fmla="*/ 16 w 91"/>
                  <a:gd name="T11" fmla="*/ 17 h 90"/>
                  <a:gd name="T12" fmla="*/ 91 w 91"/>
                  <a:gd name="T13" fmla="*/ 1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0">
                    <a:moveTo>
                      <a:pt x="91" y="13"/>
                    </a:moveTo>
                    <a:cubicBezTo>
                      <a:pt x="91" y="13"/>
                      <a:pt x="32" y="0"/>
                      <a:pt x="16" y="3"/>
                    </a:cubicBezTo>
                    <a:cubicBezTo>
                      <a:pt x="0" y="6"/>
                      <a:pt x="7" y="41"/>
                      <a:pt x="42" y="41"/>
                    </a:cubicBezTo>
                    <a:cubicBezTo>
                      <a:pt x="42" y="41"/>
                      <a:pt x="14" y="69"/>
                      <a:pt x="22" y="90"/>
                    </a:cubicBezTo>
                    <a:cubicBezTo>
                      <a:pt x="22" y="90"/>
                      <a:pt x="26" y="61"/>
                      <a:pt x="58" y="37"/>
                    </a:cubicBezTo>
                    <a:cubicBezTo>
                      <a:pt x="58" y="37"/>
                      <a:pt x="16" y="39"/>
                      <a:pt x="16" y="17"/>
                    </a:cubicBezTo>
                    <a:cubicBezTo>
                      <a:pt x="16" y="0"/>
                      <a:pt x="48" y="8"/>
                      <a:pt x="91" y="13"/>
                    </a:cubicBezTo>
                  </a:path>
                </a:pathLst>
              </a:custGeom>
              <a:solidFill>
                <a:srgbClr val="D89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9"/>
              <p:cNvSpPr>
                <a:spLocks/>
              </p:cNvSpPr>
              <p:nvPr/>
            </p:nvSpPr>
            <p:spPr bwMode="auto">
              <a:xfrm>
                <a:off x="7320524" y="899099"/>
                <a:ext cx="518111" cy="1407695"/>
              </a:xfrm>
              <a:custGeom>
                <a:avLst/>
                <a:gdLst>
                  <a:gd name="T0" fmla="*/ 233 w 269"/>
                  <a:gd name="T1" fmla="*/ 664 h 731"/>
                  <a:gd name="T2" fmla="*/ 101 w 269"/>
                  <a:gd name="T3" fmla="*/ 405 h 731"/>
                  <a:gd name="T4" fmla="*/ 169 w 269"/>
                  <a:gd name="T5" fmla="*/ 27 h 731"/>
                  <a:gd name="T6" fmla="*/ 89 w 269"/>
                  <a:gd name="T7" fmla="*/ 17 h 731"/>
                  <a:gd name="T8" fmla="*/ 43 w 269"/>
                  <a:gd name="T9" fmla="*/ 408 h 731"/>
                  <a:gd name="T10" fmla="*/ 211 w 269"/>
                  <a:gd name="T11" fmla="*/ 727 h 731"/>
                  <a:gd name="T12" fmla="*/ 233 w 269"/>
                  <a:gd name="T13" fmla="*/ 664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731">
                    <a:moveTo>
                      <a:pt x="233" y="664"/>
                    </a:moveTo>
                    <a:cubicBezTo>
                      <a:pt x="233" y="664"/>
                      <a:pt x="129" y="574"/>
                      <a:pt x="101" y="405"/>
                    </a:cubicBezTo>
                    <a:cubicBezTo>
                      <a:pt x="72" y="237"/>
                      <a:pt x="169" y="27"/>
                      <a:pt x="169" y="27"/>
                    </a:cubicBezTo>
                    <a:cubicBezTo>
                      <a:pt x="169" y="27"/>
                      <a:pt x="128" y="0"/>
                      <a:pt x="89" y="17"/>
                    </a:cubicBezTo>
                    <a:cubicBezTo>
                      <a:pt x="89" y="17"/>
                      <a:pt x="0" y="218"/>
                      <a:pt x="43" y="408"/>
                    </a:cubicBezTo>
                    <a:cubicBezTo>
                      <a:pt x="86" y="598"/>
                      <a:pt x="195" y="723"/>
                      <a:pt x="211" y="727"/>
                    </a:cubicBezTo>
                    <a:cubicBezTo>
                      <a:pt x="226" y="731"/>
                      <a:pt x="269" y="704"/>
                      <a:pt x="233" y="66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10"/>
              <p:cNvSpPr>
                <a:spLocks/>
              </p:cNvSpPr>
              <p:nvPr/>
            </p:nvSpPr>
            <p:spPr bwMode="auto">
              <a:xfrm>
                <a:off x="7256981" y="1426986"/>
                <a:ext cx="44804" cy="173518"/>
              </a:xfrm>
              <a:custGeom>
                <a:avLst/>
                <a:gdLst>
                  <a:gd name="T0" fmla="*/ 21 w 23"/>
                  <a:gd name="T1" fmla="*/ 82 h 90"/>
                  <a:gd name="T2" fmla="*/ 16 w 23"/>
                  <a:gd name="T3" fmla="*/ 5 h 90"/>
                  <a:gd name="T4" fmla="*/ 7 w 23"/>
                  <a:gd name="T5" fmla="*/ 5 h 90"/>
                  <a:gd name="T6" fmla="*/ 13 w 23"/>
                  <a:gd name="T7" fmla="*/ 85 h 90"/>
                  <a:gd name="T8" fmla="*/ 21 w 23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0">
                    <a:moveTo>
                      <a:pt x="21" y="82"/>
                    </a:moveTo>
                    <a:cubicBezTo>
                      <a:pt x="12" y="57"/>
                      <a:pt x="16" y="32"/>
                      <a:pt x="16" y="5"/>
                    </a:cubicBezTo>
                    <a:cubicBezTo>
                      <a:pt x="16" y="0"/>
                      <a:pt x="8" y="0"/>
                      <a:pt x="7" y="5"/>
                    </a:cubicBezTo>
                    <a:cubicBezTo>
                      <a:pt x="4" y="31"/>
                      <a:pt x="0" y="61"/>
                      <a:pt x="13" y="85"/>
                    </a:cubicBezTo>
                    <a:cubicBezTo>
                      <a:pt x="16" y="90"/>
                      <a:pt x="23" y="88"/>
                      <a:pt x="21" y="82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11"/>
              <p:cNvSpPr>
                <a:spLocks/>
              </p:cNvSpPr>
              <p:nvPr/>
            </p:nvSpPr>
            <p:spPr bwMode="auto">
              <a:xfrm>
                <a:off x="7208917" y="1446538"/>
                <a:ext cx="35030" cy="123011"/>
              </a:xfrm>
              <a:custGeom>
                <a:avLst/>
                <a:gdLst>
                  <a:gd name="T0" fmla="*/ 17 w 18"/>
                  <a:gd name="T1" fmla="*/ 58 h 64"/>
                  <a:gd name="T2" fmla="*/ 14 w 18"/>
                  <a:gd name="T3" fmla="*/ 7 h 64"/>
                  <a:gd name="T4" fmla="*/ 6 w 18"/>
                  <a:gd name="T5" fmla="*/ 4 h 64"/>
                  <a:gd name="T6" fmla="*/ 8 w 18"/>
                  <a:gd name="T7" fmla="*/ 60 h 64"/>
                  <a:gd name="T8" fmla="*/ 17 w 18"/>
                  <a:gd name="T9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64">
                    <a:moveTo>
                      <a:pt x="17" y="58"/>
                    </a:moveTo>
                    <a:cubicBezTo>
                      <a:pt x="13" y="41"/>
                      <a:pt x="10" y="24"/>
                      <a:pt x="14" y="7"/>
                    </a:cubicBezTo>
                    <a:cubicBezTo>
                      <a:pt x="15" y="2"/>
                      <a:pt x="7" y="0"/>
                      <a:pt x="6" y="4"/>
                    </a:cubicBezTo>
                    <a:cubicBezTo>
                      <a:pt x="0" y="22"/>
                      <a:pt x="0" y="43"/>
                      <a:pt x="8" y="60"/>
                    </a:cubicBezTo>
                    <a:cubicBezTo>
                      <a:pt x="10" y="64"/>
                      <a:pt x="18" y="63"/>
                      <a:pt x="17" y="58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12"/>
              <p:cNvSpPr>
                <a:spLocks/>
              </p:cNvSpPr>
              <p:nvPr/>
            </p:nvSpPr>
            <p:spPr bwMode="auto">
              <a:xfrm>
                <a:off x="8289128" y="2719003"/>
                <a:ext cx="297344" cy="246835"/>
              </a:xfrm>
              <a:custGeom>
                <a:avLst/>
                <a:gdLst>
                  <a:gd name="T0" fmla="*/ 92 w 154"/>
                  <a:gd name="T1" fmla="*/ 1 h 128"/>
                  <a:gd name="T2" fmla="*/ 31 w 154"/>
                  <a:gd name="T3" fmla="*/ 7 h 128"/>
                  <a:gd name="T4" fmla="*/ 27 w 154"/>
                  <a:gd name="T5" fmla="*/ 33 h 128"/>
                  <a:gd name="T6" fmla="*/ 7 w 154"/>
                  <a:gd name="T7" fmla="*/ 75 h 128"/>
                  <a:gd name="T8" fmla="*/ 33 w 154"/>
                  <a:gd name="T9" fmla="*/ 84 h 128"/>
                  <a:gd name="T10" fmla="*/ 39 w 154"/>
                  <a:gd name="T11" fmla="*/ 119 h 128"/>
                  <a:gd name="T12" fmla="*/ 78 w 154"/>
                  <a:gd name="T13" fmla="*/ 110 h 128"/>
                  <a:gd name="T14" fmla="*/ 101 w 154"/>
                  <a:gd name="T15" fmla="*/ 127 h 128"/>
                  <a:gd name="T16" fmla="*/ 149 w 154"/>
                  <a:gd name="T17" fmla="*/ 44 h 128"/>
                  <a:gd name="T18" fmla="*/ 92 w 154"/>
                  <a:gd name="T19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28">
                    <a:moveTo>
                      <a:pt x="92" y="1"/>
                    </a:moveTo>
                    <a:cubicBezTo>
                      <a:pt x="92" y="1"/>
                      <a:pt x="40" y="0"/>
                      <a:pt x="31" y="7"/>
                    </a:cubicBezTo>
                    <a:cubicBezTo>
                      <a:pt x="22" y="15"/>
                      <a:pt x="27" y="33"/>
                      <a:pt x="27" y="33"/>
                    </a:cubicBezTo>
                    <a:cubicBezTo>
                      <a:pt x="27" y="33"/>
                      <a:pt x="0" y="69"/>
                      <a:pt x="7" y="75"/>
                    </a:cubicBezTo>
                    <a:cubicBezTo>
                      <a:pt x="14" y="81"/>
                      <a:pt x="33" y="84"/>
                      <a:pt x="33" y="84"/>
                    </a:cubicBezTo>
                    <a:cubicBezTo>
                      <a:pt x="33" y="84"/>
                      <a:pt x="27" y="115"/>
                      <a:pt x="39" y="119"/>
                    </a:cubicBezTo>
                    <a:cubicBezTo>
                      <a:pt x="50" y="122"/>
                      <a:pt x="78" y="110"/>
                      <a:pt x="78" y="110"/>
                    </a:cubicBezTo>
                    <a:cubicBezTo>
                      <a:pt x="78" y="110"/>
                      <a:pt x="85" y="128"/>
                      <a:pt x="101" y="127"/>
                    </a:cubicBezTo>
                    <a:cubicBezTo>
                      <a:pt x="116" y="126"/>
                      <a:pt x="143" y="52"/>
                      <a:pt x="149" y="44"/>
                    </a:cubicBezTo>
                    <a:cubicBezTo>
                      <a:pt x="154" y="36"/>
                      <a:pt x="92" y="1"/>
                      <a:pt x="92" y="1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13"/>
              <p:cNvSpPr>
                <a:spLocks/>
              </p:cNvSpPr>
              <p:nvPr/>
            </p:nvSpPr>
            <p:spPr bwMode="auto">
              <a:xfrm>
                <a:off x="7975492" y="2130019"/>
                <a:ext cx="803234" cy="673707"/>
              </a:xfrm>
              <a:custGeom>
                <a:avLst/>
                <a:gdLst>
                  <a:gd name="T0" fmla="*/ 24 w 417"/>
                  <a:gd name="T1" fmla="*/ 29 h 350"/>
                  <a:gd name="T2" fmla="*/ 190 w 417"/>
                  <a:gd name="T3" fmla="*/ 8 h 350"/>
                  <a:gd name="T4" fmla="*/ 397 w 417"/>
                  <a:gd name="T5" fmla="*/ 105 h 350"/>
                  <a:gd name="T6" fmla="*/ 312 w 417"/>
                  <a:gd name="T7" fmla="*/ 350 h 350"/>
                  <a:gd name="T8" fmla="*/ 251 w 417"/>
                  <a:gd name="T9" fmla="*/ 307 h 350"/>
                  <a:gd name="T10" fmla="*/ 326 w 417"/>
                  <a:gd name="T11" fmla="*/ 121 h 350"/>
                  <a:gd name="T12" fmla="*/ 69 w 417"/>
                  <a:gd name="T13" fmla="*/ 88 h 350"/>
                  <a:gd name="T14" fmla="*/ 24 w 417"/>
                  <a:gd name="T15" fmla="*/ 2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7" h="350">
                    <a:moveTo>
                      <a:pt x="24" y="29"/>
                    </a:moveTo>
                    <a:cubicBezTo>
                      <a:pt x="24" y="29"/>
                      <a:pt x="130" y="17"/>
                      <a:pt x="190" y="8"/>
                    </a:cubicBezTo>
                    <a:cubicBezTo>
                      <a:pt x="251" y="0"/>
                      <a:pt x="377" y="0"/>
                      <a:pt x="397" y="105"/>
                    </a:cubicBezTo>
                    <a:cubicBezTo>
                      <a:pt x="417" y="210"/>
                      <a:pt x="312" y="350"/>
                      <a:pt x="312" y="350"/>
                    </a:cubicBezTo>
                    <a:cubicBezTo>
                      <a:pt x="312" y="350"/>
                      <a:pt x="254" y="338"/>
                      <a:pt x="251" y="307"/>
                    </a:cubicBezTo>
                    <a:cubicBezTo>
                      <a:pt x="251" y="307"/>
                      <a:pt x="346" y="209"/>
                      <a:pt x="326" y="121"/>
                    </a:cubicBezTo>
                    <a:cubicBezTo>
                      <a:pt x="306" y="33"/>
                      <a:pt x="117" y="76"/>
                      <a:pt x="69" y="88"/>
                    </a:cubicBezTo>
                    <a:cubicBezTo>
                      <a:pt x="20" y="100"/>
                      <a:pt x="0" y="50"/>
                      <a:pt x="24" y="2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14"/>
              <p:cNvSpPr>
                <a:spLocks/>
              </p:cNvSpPr>
              <p:nvPr/>
            </p:nvSpPr>
            <p:spPr bwMode="auto">
              <a:xfrm>
                <a:off x="8698077" y="2135722"/>
                <a:ext cx="87981" cy="117308"/>
              </a:xfrm>
              <a:custGeom>
                <a:avLst/>
                <a:gdLst>
                  <a:gd name="T0" fmla="*/ 45 w 46"/>
                  <a:gd name="T1" fmla="*/ 52 h 61"/>
                  <a:gd name="T2" fmla="*/ 9 w 46"/>
                  <a:gd name="T3" fmla="*/ 2 h 61"/>
                  <a:gd name="T4" fmla="*/ 5 w 46"/>
                  <a:gd name="T5" fmla="*/ 11 h 61"/>
                  <a:gd name="T6" fmla="*/ 37 w 46"/>
                  <a:gd name="T7" fmla="*/ 56 h 61"/>
                  <a:gd name="T8" fmla="*/ 45 w 46"/>
                  <a:gd name="T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1">
                    <a:moveTo>
                      <a:pt x="45" y="52"/>
                    </a:moveTo>
                    <a:cubicBezTo>
                      <a:pt x="41" y="32"/>
                      <a:pt x="28" y="9"/>
                      <a:pt x="9" y="2"/>
                    </a:cubicBezTo>
                    <a:cubicBezTo>
                      <a:pt x="4" y="0"/>
                      <a:pt x="0" y="8"/>
                      <a:pt x="5" y="11"/>
                    </a:cubicBezTo>
                    <a:cubicBezTo>
                      <a:pt x="23" y="21"/>
                      <a:pt x="26" y="40"/>
                      <a:pt x="37" y="56"/>
                    </a:cubicBezTo>
                    <a:cubicBezTo>
                      <a:pt x="40" y="61"/>
                      <a:pt x="46" y="56"/>
                      <a:pt x="45" y="52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15"/>
              <p:cNvSpPr>
                <a:spLocks/>
              </p:cNvSpPr>
              <p:nvPr/>
            </p:nvSpPr>
            <p:spPr bwMode="auto">
              <a:xfrm>
                <a:off x="8751844" y="2110467"/>
                <a:ext cx="74947" cy="96128"/>
              </a:xfrm>
              <a:custGeom>
                <a:avLst/>
                <a:gdLst>
                  <a:gd name="T0" fmla="*/ 10 w 39"/>
                  <a:gd name="T1" fmla="*/ 2 h 50"/>
                  <a:gd name="T2" fmla="*/ 6 w 39"/>
                  <a:gd name="T3" fmla="*/ 11 h 50"/>
                  <a:gd name="T4" fmla="*/ 30 w 39"/>
                  <a:gd name="T5" fmla="*/ 45 h 50"/>
                  <a:gd name="T6" fmla="*/ 38 w 39"/>
                  <a:gd name="T7" fmla="*/ 42 h 50"/>
                  <a:gd name="T8" fmla="*/ 10 w 39"/>
                  <a:gd name="T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0">
                    <a:moveTo>
                      <a:pt x="10" y="2"/>
                    </a:moveTo>
                    <a:cubicBezTo>
                      <a:pt x="4" y="0"/>
                      <a:pt x="0" y="8"/>
                      <a:pt x="6" y="11"/>
                    </a:cubicBezTo>
                    <a:cubicBezTo>
                      <a:pt x="19" y="18"/>
                      <a:pt x="23" y="33"/>
                      <a:pt x="30" y="45"/>
                    </a:cubicBezTo>
                    <a:cubicBezTo>
                      <a:pt x="32" y="50"/>
                      <a:pt x="39" y="47"/>
                      <a:pt x="38" y="42"/>
                    </a:cubicBezTo>
                    <a:cubicBezTo>
                      <a:pt x="36" y="27"/>
                      <a:pt x="26" y="8"/>
                      <a:pt x="10" y="2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16"/>
              <p:cNvSpPr>
                <a:spLocks/>
              </p:cNvSpPr>
              <p:nvPr/>
            </p:nvSpPr>
            <p:spPr bwMode="auto">
              <a:xfrm>
                <a:off x="7642305" y="1370776"/>
                <a:ext cx="184924" cy="366588"/>
              </a:xfrm>
              <a:custGeom>
                <a:avLst/>
                <a:gdLst>
                  <a:gd name="T0" fmla="*/ 52 w 96"/>
                  <a:gd name="T1" fmla="*/ 18 h 190"/>
                  <a:gd name="T2" fmla="*/ 20 w 96"/>
                  <a:gd name="T3" fmla="*/ 190 h 190"/>
                  <a:gd name="T4" fmla="*/ 92 w 96"/>
                  <a:gd name="T5" fmla="*/ 23 h 190"/>
                  <a:gd name="T6" fmla="*/ 52 w 96"/>
                  <a:gd name="T7" fmla="*/ 1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90">
                    <a:moveTo>
                      <a:pt x="52" y="18"/>
                    </a:moveTo>
                    <a:cubicBezTo>
                      <a:pt x="52" y="18"/>
                      <a:pt x="0" y="133"/>
                      <a:pt x="20" y="190"/>
                    </a:cubicBezTo>
                    <a:cubicBezTo>
                      <a:pt x="20" y="190"/>
                      <a:pt x="96" y="46"/>
                      <a:pt x="92" y="23"/>
                    </a:cubicBezTo>
                    <a:cubicBezTo>
                      <a:pt x="88" y="0"/>
                      <a:pt x="52" y="18"/>
                      <a:pt x="52" y="18"/>
                    </a:cubicBezTo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17"/>
              <p:cNvSpPr>
                <a:spLocks/>
              </p:cNvSpPr>
              <p:nvPr/>
            </p:nvSpPr>
            <p:spPr bwMode="auto">
              <a:xfrm>
                <a:off x="7565729" y="1303975"/>
                <a:ext cx="716068" cy="856999"/>
              </a:xfrm>
              <a:custGeom>
                <a:avLst/>
                <a:gdLst>
                  <a:gd name="T0" fmla="*/ 123 w 372"/>
                  <a:gd name="T1" fmla="*/ 41 h 445"/>
                  <a:gd name="T2" fmla="*/ 11 w 372"/>
                  <a:gd name="T3" fmla="*/ 365 h 445"/>
                  <a:gd name="T4" fmla="*/ 215 w 372"/>
                  <a:gd name="T5" fmla="*/ 416 h 445"/>
                  <a:gd name="T6" fmla="*/ 342 w 372"/>
                  <a:gd name="T7" fmla="*/ 180 h 445"/>
                  <a:gd name="T8" fmla="*/ 335 w 372"/>
                  <a:gd name="T9" fmla="*/ 38 h 445"/>
                  <a:gd name="T10" fmla="*/ 123 w 372"/>
                  <a:gd name="T11" fmla="*/ 41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445">
                    <a:moveTo>
                      <a:pt x="123" y="41"/>
                    </a:moveTo>
                    <a:cubicBezTo>
                      <a:pt x="123" y="41"/>
                      <a:pt x="0" y="328"/>
                      <a:pt x="11" y="365"/>
                    </a:cubicBezTo>
                    <a:cubicBezTo>
                      <a:pt x="22" y="402"/>
                      <a:pt x="181" y="445"/>
                      <a:pt x="215" y="416"/>
                    </a:cubicBezTo>
                    <a:cubicBezTo>
                      <a:pt x="248" y="388"/>
                      <a:pt x="332" y="204"/>
                      <a:pt x="342" y="180"/>
                    </a:cubicBezTo>
                    <a:cubicBezTo>
                      <a:pt x="351" y="157"/>
                      <a:pt x="372" y="75"/>
                      <a:pt x="335" y="38"/>
                    </a:cubicBezTo>
                    <a:cubicBezTo>
                      <a:pt x="298" y="0"/>
                      <a:pt x="139" y="3"/>
                      <a:pt x="123" y="41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8"/>
              <p:cNvSpPr>
                <a:spLocks/>
              </p:cNvSpPr>
              <p:nvPr/>
            </p:nvSpPr>
            <p:spPr bwMode="auto">
              <a:xfrm>
                <a:off x="7613793" y="1001744"/>
                <a:ext cx="826044" cy="877366"/>
              </a:xfrm>
              <a:custGeom>
                <a:avLst/>
                <a:gdLst>
                  <a:gd name="T0" fmla="*/ 278 w 429"/>
                  <a:gd name="T1" fmla="*/ 441 h 456"/>
                  <a:gd name="T2" fmla="*/ 314 w 429"/>
                  <a:gd name="T3" fmla="*/ 279 h 456"/>
                  <a:gd name="T4" fmla="*/ 248 w 429"/>
                  <a:gd name="T5" fmla="*/ 280 h 456"/>
                  <a:gd name="T6" fmla="*/ 278 w 429"/>
                  <a:gd name="T7" fmla="*/ 237 h 456"/>
                  <a:gd name="T8" fmla="*/ 166 w 429"/>
                  <a:gd name="T9" fmla="*/ 241 h 456"/>
                  <a:gd name="T10" fmla="*/ 182 w 429"/>
                  <a:gd name="T11" fmla="*/ 209 h 456"/>
                  <a:gd name="T12" fmla="*/ 34 w 429"/>
                  <a:gd name="T13" fmla="*/ 224 h 456"/>
                  <a:gd name="T14" fmla="*/ 76 w 429"/>
                  <a:gd name="T15" fmla="*/ 183 h 456"/>
                  <a:gd name="T16" fmla="*/ 56 w 429"/>
                  <a:gd name="T17" fmla="*/ 64 h 456"/>
                  <a:gd name="T18" fmla="*/ 160 w 429"/>
                  <a:gd name="T19" fmla="*/ 18 h 456"/>
                  <a:gd name="T20" fmla="*/ 161 w 429"/>
                  <a:gd name="T21" fmla="*/ 80 h 456"/>
                  <a:gd name="T22" fmla="*/ 277 w 429"/>
                  <a:gd name="T23" fmla="*/ 56 h 456"/>
                  <a:gd name="T24" fmla="*/ 259 w 429"/>
                  <a:gd name="T25" fmla="*/ 134 h 456"/>
                  <a:gd name="T26" fmla="*/ 384 w 429"/>
                  <a:gd name="T27" fmla="*/ 226 h 456"/>
                  <a:gd name="T28" fmla="*/ 415 w 429"/>
                  <a:gd name="T29" fmla="*/ 207 h 456"/>
                  <a:gd name="T30" fmla="*/ 398 w 429"/>
                  <a:gd name="T31" fmla="*/ 251 h 456"/>
                  <a:gd name="T32" fmla="*/ 413 w 429"/>
                  <a:gd name="T33" fmla="*/ 301 h 456"/>
                  <a:gd name="T34" fmla="*/ 376 w 429"/>
                  <a:gd name="T35" fmla="*/ 287 h 456"/>
                  <a:gd name="T36" fmla="*/ 324 w 429"/>
                  <a:gd name="T37" fmla="*/ 429 h 456"/>
                  <a:gd name="T38" fmla="*/ 278 w 429"/>
                  <a:gd name="T39" fmla="*/ 441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456">
                    <a:moveTo>
                      <a:pt x="278" y="441"/>
                    </a:moveTo>
                    <a:cubicBezTo>
                      <a:pt x="278" y="441"/>
                      <a:pt x="232" y="353"/>
                      <a:pt x="314" y="279"/>
                    </a:cubicBezTo>
                    <a:cubicBezTo>
                      <a:pt x="314" y="279"/>
                      <a:pt x="258" y="295"/>
                      <a:pt x="248" y="280"/>
                    </a:cubicBezTo>
                    <a:cubicBezTo>
                      <a:pt x="237" y="265"/>
                      <a:pt x="278" y="237"/>
                      <a:pt x="278" y="237"/>
                    </a:cubicBezTo>
                    <a:cubicBezTo>
                      <a:pt x="278" y="237"/>
                      <a:pt x="182" y="258"/>
                      <a:pt x="166" y="241"/>
                    </a:cubicBezTo>
                    <a:cubicBezTo>
                      <a:pt x="149" y="225"/>
                      <a:pt x="182" y="209"/>
                      <a:pt x="182" y="209"/>
                    </a:cubicBezTo>
                    <a:cubicBezTo>
                      <a:pt x="182" y="209"/>
                      <a:pt x="68" y="252"/>
                      <a:pt x="34" y="224"/>
                    </a:cubicBezTo>
                    <a:cubicBezTo>
                      <a:pt x="0" y="197"/>
                      <a:pt x="7" y="177"/>
                      <a:pt x="76" y="183"/>
                    </a:cubicBezTo>
                    <a:cubicBezTo>
                      <a:pt x="76" y="183"/>
                      <a:pt x="20" y="128"/>
                      <a:pt x="56" y="64"/>
                    </a:cubicBezTo>
                    <a:cubicBezTo>
                      <a:pt x="92" y="0"/>
                      <a:pt x="143" y="6"/>
                      <a:pt x="160" y="18"/>
                    </a:cubicBezTo>
                    <a:cubicBezTo>
                      <a:pt x="177" y="30"/>
                      <a:pt x="170" y="71"/>
                      <a:pt x="161" y="80"/>
                    </a:cubicBezTo>
                    <a:cubicBezTo>
                      <a:pt x="161" y="80"/>
                      <a:pt x="234" y="35"/>
                      <a:pt x="277" y="56"/>
                    </a:cubicBezTo>
                    <a:cubicBezTo>
                      <a:pt x="319" y="77"/>
                      <a:pt x="274" y="125"/>
                      <a:pt x="259" y="134"/>
                    </a:cubicBezTo>
                    <a:cubicBezTo>
                      <a:pt x="259" y="134"/>
                      <a:pt x="400" y="139"/>
                      <a:pt x="384" y="226"/>
                    </a:cubicBezTo>
                    <a:cubicBezTo>
                      <a:pt x="384" y="226"/>
                      <a:pt x="403" y="199"/>
                      <a:pt x="415" y="207"/>
                    </a:cubicBezTo>
                    <a:cubicBezTo>
                      <a:pt x="426" y="214"/>
                      <a:pt x="412" y="241"/>
                      <a:pt x="398" y="251"/>
                    </a:cubicBezTo>
                    <a:cubicBezTo>
                      <a:pt x="398" y="251"/>
                      <a:pt x="429" y="275"/>
                      <a:pt x="413" y="301"/>
                    </a:cubicBezTo>
                    <a:cubicBezTo>
                      <a:pt x="397" y="327"/>
                      <a:pt x="376" y="287"/>
                      <a:pt x="376" y="287"/>
                    </a:cubicBezTo>
                    <a:cubicBezTo>
                      <a:pt x="376" y="287"/>
                      <a:pt x="377" y="403"/>
                      <a:pt x="324" y="429"/>
                    </a:cubicBezTo>
                    <a:cubicBezTo>
                      <a:pt x="272" y="456"/>
                      <a:pt x="278" y="441"/>
                      <a:pt x="278" y="441"/>
                    </a:cubicBezTo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19"/>
              <p:cNvSpPr>
                <a:spLocks/>
              </p:cNvSpPr>
              <p:nvPr/>
            </p:nvSpPr>
            <p:spPr bwMode="auto">
              <a:xfrm>
                <a:off x="7713994" y="1596431"/>
                <a:ext cx="167000" cy="140933"/>
              </a:xfrm>
              <a:custGeom>
                <a:avLst/>
                <a:gdLst>
                  <a:gd name="T0" fmla="*/ 87 w 87"/>
                  <a:gd name="T1" fmla="*/ 0 h 73"/>
                  <a:gd name="T2" fmla="*/ 68 w 87"/>
                  <a:gd name="T3" fmla="*/ 44 h 73"/>
                  <a:gd name="T4" fmla="*/ 28 w 87"/>
                  <a:gd name="T5" fmla="*/ 39 h 73"/>
                  <a:gd name="T6" fmla="*/ 51 w 87"/>
                  <a:gd name="T7" fmla="*/ 69 h 73"/>
                  <a:gd name="T8" fmla="*/ 18 w 87"/>
                  <a:gd name="T9" fmla="*/ 35 h 73"/>
                  <a:gd name="T10" fmla="*/ 61 w 87"/>
                  <a:gd name="T11" fmla="*/ 34 h 73"/>
                  <a:gd name="T12" fmla="*/ 87 w 87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73">
                    <a:moveTo>
                      <a:pt x="87" y="0"/>
                    </a:moveTo>
                    <a:cubicBezTo>
                      <a:pt x="87" y="0"/>
                      <a:pt x="77" y="43"/>
                      <a:pt x="68" y="44"/>
                    </a:cubicBezTo>
                    <a:cubicBezTo>
                      <a:pt x="60" y="46"/>
                      <a:pt x="42" y="19"/>
                      <a:pt x="28" y="39"/>
                    </a:cubicBezTo>
                    <a:cubicBezTo>
                      <a:pt x="14" y="59"/>
                      <a:pt x="42" y="67"/>
                      <a:pt x="51" y="69"/>
                    </a:cubicBezTo>
                    <a:cubicBezTo>
                      <a:pt x="51" y="69"/>
                      <a:pt x="0" y="73"/>
                      <a:pt x="18" y="35"/>
                    </a:cubicBezTo>
                    <a:cubicBezTo>
                      <a:pt x="31" y="9"/>
                      <a:pt x="56" y="34"/>
                      <a:pt x="61" y="34"/>
                    </a:cubicBezTo>
                    <a:cubicBezTo>
                      <a:pt x="67" y="35"/>
                      <a:pt x="87" y="0"/>
                      <a:pt x="87" y="0"/>
                    </a:cubicBezTo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0"/>
              <p:cNvSpPr>
                <a:spLocks/>
              </p:cNvSpPr>
              <p:nvPr/>
            </p:nvSpPr>
            <p:spPr bwMode="auto">
              <a:xfrm>
                <a:off x="7962458" y="1594801"/>
                <a:ext cx="43991" cy="65171"/>
              </a:xfrm>
              <a:custGeom>
                <a:avLst/>
                <a:gdLst>
                  <a:gd name="T0" fmla="*/ 20 w 23"/>
                  <a:gd name="T1" fmla="*/ 20 h 34"/>
                  <a:gd name="T2" fmla="*/ 6 w 23"/>
                  <a:gd name="T3" fmla="*/ 33 h 34"/>
                  <a:gd name="T4" fmla="*/ 2 w 23"/>
                  <a:gd name="T5" fmla="*/ 14 h 34"/>
                  <a:gd name="T6" fmla="*/ 16 w 23"/>
                  <a:gd name="T7" fmla="*/ 2 h 34"/>
                  <a:gd name="T8" fmla="*/ 20 w 23"/>
                  <a:gd name="T9" fmla="*/ 2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0" y="20"/>
                    </a:moveTo>
                    <a:cubicBezTo>
                      <a:pt x="17" y="29"/>
                      <a:pt x="11" y="34"/>
                      <a:pt x="6" y="33"/>
                    </a:cubicBezTo>
                    <a:cubicBezTo>
                      <a:pt x="1" y="31"/>
                      <a:pt x="0" y="23"/>
                      <a:pt x="2" y="14"/>
                    </a:cubicBezTo>
                    <a:cubicBezTo>
                      <a:pt x="5" y="6"/>
                      <a:pt x="11" y="0"/>
                      <a:pt x="16" y="2"/>
                    </a:cubicBezTo>
                    <a:cubicBezTo>
                      <a:pt x="21" y="4"/>
                      <a:pt x="23" y="12"/>
                      <a:pt x="20" y="20"/>
                    </a:cubicBezTo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21"/>
              <p:cNvSpPr>
                <a:spLocks/>
              </p:cNvSpPr>
              <p:nvPr/>
            </p:nvSpPr>
            <p:spPr bwMode="auto">
              <a:xfrm>
                <a:off x="7796271" y="1555700"/>
                <a:ext cx="44804" cy="65986"/>
              </a:xfrm>
              <a:custGeom>
                <a:avLst/>
                <a:gdLst>
                  <a:gd name="T0" fmla="*/ 20 w 23"/>
                  <a:gd name="T1" fmla="*/ 20 h 34"/>
                  <a:gd name="T2" fmla="*/ 6 w 23"/>
                  <a:gd name="T3" fmla="*/ 32 h 34"/>
                  <a:gd name="T4" fmla="*/ 2 w 23"/>
                  <a:gd name="T5" fmla="*/ 14 h 34"/>
                  <a:gd name="T6" fmla="*/ 16 w 23"/>
                  <a:gd name="T7" fmla="*/ 1 h 34"/>
                  <a:gd name="T8" fmla="*/ 20 w 23"/>
                  <a:gd name="T9" fmla="*/ 2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0" y="20"/>
                    </a:moveTo>
                    <a:cubicBezTo>
                      <a:pt x="17" y="28"/>
                      <a:pt x="11" y="34"/>
                      <a:pt x="6" y="32"/>
                    </a:cubicBezTo>
                    <a:cubicBezTo>
                      <a:pt x="1" y="30"/>
                      <a:pt x="0" y="22"/>
                      <a:pt x="2" y="14"/>
                    </a:cubicBezTo>
                    <a:cubicBezTo>
                      <a:pt x="5" y="5"/>
                      <a:pt x="11" y="0"/>
                      <a:pt x="16" y="1"/>
                    </a:cubicBezTo>
                    <a:cubicBezTo>
                      <a:pt x="21" y="3"/>
                      <a:pt x="23" y="11"/>
                      <a:pt x="20" y="20"/>
                    </a:cubicBezTo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22"/>
              <p:cNvSpPr>
                <a:spLocks/>
              </p:cNvSpPr>
              <p:nvPr/>
            </p:nvSpPr>
            <p:spPr bwMode="auto">
              <a:xfrm>
                <a:off x="7955941" y="1492157"/>
                <a:ext cx="108347" cy="52137"/>
              </a:xfrm>
              <a:custGeom>
                <a:avLst/>
                <a:gdLst>
                  <a:gd name="T0" fmla="*/ 0 w 56"/>
                  <a:gd name="T1" fmla="*/ 27 h 27"/>
                  <a:gd name="T2" fmla="*/ 56 w 56"/>
                  <a:gd name="T3" fmla="*/ 26 h 27"/>
                  <a:gd name="T4" fmla="*/ 0 w 56"/>
                  <a:gd name="T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7">
                    <a:moveTo>
                      <a:pt x="0" y="27"/>
                    </a:moveTo>
                    <a:cubicBezTo>
                      <a:pt x="0" y="27"/>
                      <a:pt x="20" y="0"/>
                      <a:pt x="56" y="26"/>
                    </a:cubicBezTo>
                    <a:cubicBezTo>
                      <a:pt x="56" y="26"/>
                      <a:pt x="20" y="23"/>
                      <a:pt x="0" y="27"/>
                    </a:cubicBezTo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23"/>
              <p:cNvSpPr>
                <a:spLocks/>
              </p:cNvSpPr>
              <p:nvPr/>
            </p:nvSpPr>
            <p:spPr bwMode="auto">
              <a:xfrm>
                <a:off x="7807677" y="1465274"/>
                <a:ext cx="81464" cy="71689"/>
              </a:xfrm>
              <a:custGeom>
                <a:avLst/>
                <a:gdLst>
                  <a:gd name="T0" fmla="*/ 42 w 42"/>
                  <a:gd name="T1" fmla="*/ 37 h 37"/>
                  <a:gd name="T2" fmla="*/ 0 w 42"/>
                  <a:gd name="T3" fmla="*/ 19 h 37"/>
                  <a:gd name="T4" fmla="*/ 42 w 42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7">
                    <a:moveTo>
                      <a:pt x="42" y="37"/>
                    </a:moveTo>
                    <a:cubicBezTo>
                      <a:pt x="42" y="37"/>
                      <a:pt x="29" y="0"/>
                      <a:pt x="0" y="19"/>
                    </a:cubicBezTo>
                    <a:cubicBezTo>
                      <a:pt x="0" y="19"/>
                      <a:pt x="25" y="20"/>
                      <a:pt x="42" y="37"/>
                    </a:cubicBezTo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24"/>
              <p:cNvSpPr>
                <a:spLocks/>
              </p:cNvSpPr>
              <p:nvPr/>
            </p:nvSpPr>
            <p:spPr bwMode="auto">
              <a:xfrm>
                <a:off x="7775092" y="1877481"/>
                <a:ext cx="237061" cy="167815"/>
              </a:xfrm>
              <a:custGeom>
                <a:avLst/>
                <a:gdLst>
                  <a:gd name="T0" fmla="*/ 0 w 123"/>
                  <a:gd name="T1" fmla="*/ 71 h 87"/>
                  <a:gd name="T2" fmla="*/ 28 w 123"/>
                  <a:gd name="T3" fmla="*/ 82 h 87"/>
                  <a:gd name="T4" fmla="*/ 123 w 123"/>
                  <a:gd name="T5" fmla="*/ 3 h 87"/>
                  <a:gd name="T6" fmla="*/ 0 w 123"/>
                  <a:gd name="T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87">
                    <a:moveTo>
                      <a:pt x="0" y="71"/>
                    </a:moveTo>
                    <a:cubicBezTo>
                      <a:pt x="8" y="77"/>
                      <a:pt x="17" y="80"/>
                      <a:pt x="28" y="82"/>
                    </a:cubicBezTo>
                    <a:cubicBezTo>
                      <a:pt x="65" y="87"/>
                      <a:pt x="100" y="42"/>
                      <a:pt x="123" y="3"/>
                    </a:cubicBezTo>
                    <a:cubicBezTo>
                      <a:pt x="93" y="0"/>
                      <a:pt x="17" y="0"/>
                      <a:pt x="0" y="71"/>
                    </a:cubicBezTo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25"/>
              <p:cNvSpPr>
                <a:spLocks/>
              </p:cNvSpPr>
              <p:nvPr/>
            </p:nvSpPr>
            <p:spPr bwMode="auto">
              <a:xfrm>
                <a:off x="7684666" y="1760173"/>
                <a:ext cx="381251" cy="254168"/>
              </a:xfrm>
              <a:custGeom>
                <a:avLst/>
                <a:gdLst>
                  <a:gd name="T0" fmla="*/ 2 w 198"/>
                  <a:gd name="T1" fmla="*/ 7 h 132"/>
                  <a:gd name="T2" fmla="*/ 47 w 198"/>
                  <a:gd name="T3" fmla="*/ 132 h 132"/>
                  <a:gd name="T4" fmla="*/ 170 w 198"/>
                  <a:gd name="T5" fmla="*/ 64 h 132"/>
                  <a:gd name="T6" fmla="*/ 198 w 198"/>
                  <a:gd name="T7" fmla="*/ 6 h 132"/>
                  <a:gd name="T8" fmla="*/ 2 w 198"/>
                  <a:gd name="T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32">
                    <a:moveTo>
                      <a:pt x="2" y="7"/>
                    </a:moveTo>
                    <a:cubicBezTo>
                      <a:pt x="2" y="7"/>
                      <a:pt x="0" y="100"/>
                      <a:pt x="47" y="132"/>
                    </a:cubicBezTo>
                    <a:cubicBezTo>
                      <a:pt x="64" y="61"/>
                      <a:pt x="140" y="61"/>
                      <a:pt x="170" y="64"/>
                    </a:cubicBezTo>
                    <a:cubicBezTo>
                      <a:pt x="188" y="33"/>
                      <a:pt x="198" y="6"/>
                      <a:pt x="198" y="6"/>
                    </a:cubicBezTo>
                    <a:cubicBezTo>
                      <a:pt x="179" y="0"/>
                      <a:pt x="2" y="7"/>
                      <a:pt x="2" y="7"/>
                    </a:cubicBezTo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26"/>
              <p:cNvSpPr>
                <a:spLocks/>
              </p:cNvSpPr>
              <p:nvPr/>
            </p:nvSpPr>
            <p:spPr bwMode="auto">
              <a:xfrm>
                <a:off x="8054512" y="1785428"/>
                <a:ext cx="215879" cy="186552"/>
              </a:xfrm>
              <a:custGeom>
                <a:avLst/>
                <a:gdLst>
                  <a:gd name="T0" fmla="*/ 28 w 112"/>
                  <a:gd name="T1" fmla="*/ 33 h 97"/>
                  <a:gd name="T2" fmla="*/ 83 w 112"/>
                  <a:gd name="T3" fmla="*/ 12 h 97"/>
                  <a:gd name="T4" fmla="*/ 80 w 112"/>
                  <a:gd name="T5" fmla="*/ 84 h 97"/>
                  <a:gd name="T6" fmla="*/ 28 w 112"/>
                  <a:gd name="T7" fmla="*/ 3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7">
                    <a:moveTo>
                      <a:pt x="28" y="33"/>
                    </a:moveTo>
                    <a:cubicBezTo>
                      <a:pt x="28" y="33"/>
                      <a:pt x="57" y="0"/>
                      <a:pt x="83" y="12"/>
                    </a:cubicBezTo>
                    <a:cubicBezTo>
                      <a:pt x="110" y="25"/>
                      <a:pt x="112" y="70"/>
                      <a:pt x="80" y="84"/>
                    </a:cubicBezTo>
                    <a:cubicBezTo>
                      <a:pt x="49" y="97"/>
                      <a:pt x="0" y="92"/>
                      <a:pt x="28" y="33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7"/>
              <p:cNvSpPr>
                <a:spLocks/>
              </p:cNvSpPr>
              <p:nvPr/>
            </p:nvSpPr>
            <p:spPr bwMode="auto">
              <a:xfrm>
                <a:off x="6874101" y="3009829"/>
                <a:ext cx="2168568" cy="1248026"/>
              </a:xfrm>
              <a:custGeom>
                <a:avLst/>
                <a:gdLst>
                  <a:gd name="T0" fmla="*/ 361 w 1126"/>
                  <a:gd name="T1" fmla="*/ 7 h 648"/>
                  <a:gd name="T2" fmla="*/ 122 w 1126"/>
                  <a:gd name="T3" fmla="*/ 259 h 648"/>
                  <a:gd name="T4" fmla="*/ 3 w 1126"/>
                  <a:gd name="T5" fmla="*/ 599 h 648"/>
                  <a:gd name="T6" fmla="*/ 99 w 1126"/>
                  <a:gd name="T7" fmla="*/ 611 h 648"/>
                  <a:gd name="T8" fmla="*/ 202 w 1126"/>
                  <a:gd name="T9" fmla="*/ 269 h 648"/>
                  <a:gd name="T10" fmla="*/ 521 w 1126"/>
                  <a:gd name="T11" fmla="*/ 95 h 648"/>
                  <a:gd name="T12" fmla="*/ 856 w 1126"/>
                  <a:gd name="T13" fmla="*/ 213 h 648"/>
                  <a:gd name="T14" fmla="*/ 1011 w 1126"/>
                  <a:gd name="T15" fmla="*/ 626 h 648"/>
                  <a:gd name="T16" fmla="*/ 1126 w 1126"/>
                  <a:gd name="T17" fmla="*/ 591 h 648"/>
                  <a:gd name="T18" fmla="*/ 942 w 1126"/>
                  <a:gd name="T19" fmla="*/ 185 h 648"/>
                  <a:gd name="T20" fmla="*/ 616 w 1126"/>
                  <a:gd name="T21" fmla="*/ 0 h 648"/>
                  <a:gd name="T22" fmla="*/ 361 w 1126"/>
                  <a:gd name="T23" fmla="*/ 7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6" h="648">
                    <a:moveTo>
                      <a:pt x="361" y="7"/>
                    </a:moveTo>
                    <a:cubicBezTo>
                      <a:pt x="361" y="7"/>
                      <a:pt x="183" y="145"/>
                      <a:pt x="122" y="259"/>
                    </a:cubicBezTo>
                    <a:cubicBezTo>
                      <a:pt x="60" y="372"/>
                      <a:pt x="0" y="584"/>
                      <a:pt x="3" y="599"/>
                    </a:cubicBezTo>
                    <a:cubicBezTo>
                      <a:pt x="6" y="613"/>
                      <a:pt x="72" y="626"/>
                      <a:pt x="99" y="611"/>
                    </a:cubicBezTo>
                    <a:cubicBezTo>
                      <a:pt x="99" y="611"/>
                      <a:pt x="128" y="355"/>
                      <a:pt x="202" y="269"/>
                    </a:cubicBezTo>
                    <a:cubicBezTo>
                      <a:pt x="276" y="183"/>
                      <a:pt x="405" y="111"/>
                      <a:pt x="521" y="95"/>
                    </a:cubicBezTo>
                    <a:cubicBezTo>
                      <a:pt x="638" y="80"/>
                      <a:pt x="806" y="169"/>
                      <a:pt x="856" y="213"/>
                    </a:cubicBezTo>
                    <a:cubicBezTo>
                      <a:pt x="907" y="257"/>
                      <a:pt x="1026" y="420"/>
                      <a:pt x="1011" y="626"/>
                    </a:cubicBezTo>
                    <a:cubicBezTo>
                      <a:pt x="1011" y="626"/>
                      <a:pt x="1076" y="648"/>
                      <a:pt x="1126" y="591"/>
                    </a:cubicBezTo>
                    <a:cubicBezTo>
                      <a:pt x="1126" y="591"/>
                      <a:pt x="1064" y="347"/>
                      <a:pt x="942" y="185"/>
                    </a:cubicBezTo>
                    <a:cubicBezTo>
                      <a:pt x="864" y="81"/>
                      <a:pt x="616" y="0"/>
                      <a:pt x="616" y="0"/>
                    </a:cubicBezTo>
                    <a:lnTo>
                      <a:pt x="361" y="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8"/>
              <p:cNvSpPr>
                <a:spLocks/>
              </p:cNvSpPr>
              <p:nvPr/>
            </p:nvSpPr>
            <p:spPr bwMode="auto">
              <a:xfrm>
                <a:off x="8809683" y="3984136"/>
                <a:ext cx="515666" cy="379621"/>
              </a:xfrm>
              <a:custGeom>
                <a:avLst/>
                <a:gdLst>
                  <a:gd name="T0" fmla="*/ 89 w 268"/>
                  <a:gd name="T1" fmla="*/ 93 h 197"/>
                  <a:gd name="T2" fmla="*/ 167 w 268"/>
                  <a:gd name="T3" fmla="*/ 73 h 197"/>
                  <a:gd name="T4" fmla="*/ 211 w 268"/>
                  <a:gd name="T5" fmla="*/ 4 h 197"/>
                  <a:gd name="T6" fmla="*/ 268 w 268"/>
                  <a:gd name="T7" fmla="*/ 64 h 197"/>
                  <a:gd name="T8" fmla="*/ 123 w 268"/>
                  <a:gd name="T9" fmla="*/ 160 h 197"/>
                  <a:gd name="T10" fmla="*/ 81 w 268"/>
                  <a:gd name="T11" fmla="*/ 155 h 197"/>
                  <a:gd name="T12" fmla="*/ 78 w 268"/>
                  <a:gd name="T13" fmla="*/ 178 h 197"/>
                  <a:gd name="T14" fmla="*/ 7 w 268"/>
                  <a:gd name="T15" fmla="*/ 190 h 197"/>
                  <a:gd name="T16" fmla="*/ 18 w 268"/>
                  <a:gd name="T17" fmla="*/ 100 h 197"/>
                  <a:gd name="T18" fmla="*/ 89 w 268"/>
                  <a:gd name="T19" fmla="*/ 9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197">
                    <a:moveTo>
                      <a:pt x="89" y="93"/>
                    </a:moveTo>
                    <a:cubicBezTo>
                      <a:pt x="89" y="93"/>
                      <a:pt x="151" y="87"/>
                      <a:pt x="167" y="73"/>
                    </a:cubicBezTo>
                    <a:cubicBezTo>
                      <a:pt x="182" y="58"/>
                      <a:pt x="203" y="7"/>
                      <a:pt x="211" y="4"/>
                    </a:cubicBezTo>
                    <a:cubicBezTo>
                      <a:pt x="218" y="0"/>
                      <a:pt x="263" y="31"/>
                      <a:pt x="268" y="64"/>
                    </a:cubicBezTo>
                    <a:cubicBezTo>
                      <a:pt x="268" y="64"/>
                      <a:pt x="164" y="149"/>
                      <a:pt x="123" y="160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78" y="178"/>
                      <a:pt x="78" y="178"/>
                      <a:pt x="78" y="178"/>
                    </a:cubicBezTo>
                    <a:cubicBezTo>
                      <a:pt x="78" y="178"/>
                      <a:pt x="27" y="197"/>
                      <a:pt x="7" y="190"/>
                    </a:cubicBezTo>
                    <a:cubicBezTo>
                      <a:pt x="7" y="190"/>
                      <a:pt x="0" y="114"/>
                      <a:pt x="18" y="100"/>
                    </a:cubicBezTo>
                    <a:cubicBezTo>
                      <a:pt x="36" y="86"/>
                      <a:pt x="89" y="93"/>
                      <a:pt x="89" y="93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29"/>
              <p:cNvSpPr>
                <a:spLocks/>
              </p:cNvSpPr>
              <p:nvPr/>
            </p:nvSpPr>
            <p:spPr bwMode="auto">
              <a:xfrm>
                <a:off x="6504254" y="4037903"/>
                <a:ext cx="570248" cy="273719"/>
              </a:xfrm>
              <a:custGeom>
                <a:avLst/>
                <a:gdLst>
                  <a:gd name="T0" fmla="*/ 206 w 296"/>
                  <a:gd name="T1" fmla="*/ 74 h 142"/>
                  <a:gd name="T2" fmla="*/ 111 w 296"/>
                  <a:gd name="T3" fmla="*/ 42 h 142"/>
                  <a:gd name="T4" fmla="*/ 75 w 296"/>
                  <a:gd name="T5" fmla="*/ 0 h 142"/>
                  <a:gd name="T6" fmla="*/ 0 w 296"/>
                  <a:gd name="T7" fmla="*/ 52 h 142"/>
                  <a:gd name="T8" fmla="*/ 198 w 296"/>
                  <a:gd name="T9" fmla="*/ 135 h 142"/>
                  <a:gd name="T10" fmla="*/ 223 w 296"/>
                  <a:gd name="T11" fmla="*/ 117 h 142"/>
                  <a:gd name="T12" fmla="*/ 243 w 296"/>
                  <a:gd name="T13" fmla="*/ 141 h 142"/>
                  <a:gd name="T14" fmla="*/ 296 w 296"/>
                  <a:gd name="T15" fmla="*/ 131 h 142"/>
                  <a:gd name="T16" fmla="*/ 282 w 296"/>
                  <a:gd name="T17" fmla="*/ 57 h 142"/>
                  <a:gd name="T18" fmla="*/ 206 w 296"/>
                  <a:gd name="T19" fmla="*/ 7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142">
                    <a:moveTo>
                      <a:pt x="206" y="74"/>
                    </a:moveTo>
                    <a:cubicBezTo>
                      <a:pt x="206" y="74"/>
                      <a:pt x="126" y="53"/>
                      <a:pt x="111" y="42"/>
                    </a:cubicBezTo>
                    <a:cubicBezTo>
                      <a:pt x="96" y="31"/>
                      <a:pt x="75" y="0"/>
                      <a:pt x="75" y="0"/>
                    </a:cubicBezTo>
                    <a:cubicBezTo>
                      <a:pt x="75" y="0"/>
                      <a:pt x="15" y="29"/>
                      <a:pt x="0" y="52"/>
                    </a:cubicBezTo>
                    <a:cubicBezTo>
                      <a:pt x="0" y="52"/>
                      <a:pt x="145" y="135"/>
                      <a:pt x="198" y="135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7"/>
                      <a:pt x="234" y="141"/>
                      <a:pt x="243" y="141"/>
                    </a:cubicBezTo>
                    <a:cubicBezTo>
                      <a:pt x="253" y="142"/>
                      <a:pt x="296" y="131"/>
                      <a:pt x="296" y="131"/>
                    </a:cubicBezTo>
                    <a:cubicBezTo>
                      <a:pt x="296" y="131"/>
                      <a:pt x="292" y="72"/>
                      <a:pt x="282" y="57"/>
                    </a:cubicBezTo>
                    <a:lnTo>
                      <a:pt x="206" y="74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30"/>
              <p:cNvSpPr>
                <a:spLocks/>
              </p:cNvSpPr>
              <p:nvPr/>
            </p:nvSpPr>
            <p:spPr bwMode="auto">
              <a:xfrm>
                <a:off x="8711112" y="3313689"/>
                <a:ext cx="135230" cy="152338"/>
              </a:xfrm>
              <a:custGeom>
                <a:avLst/>
                <a:gdLst>
                  <a:gd name="T0" fmla="*/ 67 w 70"/>
                  <a:gd name="T1" fmla="*/ 70 h 79"/>
                  <a:gd name="T2" fmla="*/ 10 w 70"/>
                  <a:gd name="T3" fmla="*/ 3 h 79"/>
                  <a:gd name="T4" fmla="*/ 5 w 70"/>
                  <a:gd name="T5" fmla="*/ 10 h 79"/>
                  <a:gd name="T6" fmla="*/ 58 w 70"/>
                  <a:gd name="T7" fmla="*/ 75 h 79"/>
                  <a:gd name="T8" fmla="*/ 67 w 70"/>
                  <a:gd name="T9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79">
                    <a:moveTo>
                      <a:pt x="67" y="70"/>
                    </a:moveTo>
                    <a:cubicBezTo>
                      <a:pt x="55" y="44"/>
                      <a:pt x="36" y="16"/>
                      <a:pt x="10" y="3"/>
                    </a:cubicBezTo>
                    <a:cubicBezTo>
                      <a:pt x="5" y="0"/>
                      <a:pt x="0" y="7"/>
                      <a:pt x="5" y="10"/>
                    </a:cubicBezTo>
                    <a:cubicBezTo>
                      <a:pt x="29" y="27"/>
                      <a:pt x="42" y="51"/>
                      <a:pt x="58" y="75"/>
                    </a:cubicBezTo>
                    <a:cubicBezTo>
                      <a:pt x="61" y="79"/>
                      <a:pt x="70" y="75"/>
                      <a:pt x="67" y="7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8773023" y="3294952"/>
                <a:ext cx="94498" cy="109977"/>
              </a:xfrm>
              <a:custGeom>
                <a:avLst/>
                <a:gdLst>
                  <a:gd name="T0" fmla="*/ 45 w 49"/>
                  <a:gd name="T1" fmla="*/ 46 h 57"/>
                  <a:gd name="T2" fmla="*/ 10 w 49"/>
                  <a:gd name="T3" fmla="*/ 4 h 57"/>
                  <a:gd name="T4" fmla="*/ 4 w 49"/>
                  <a:gd name="T5" fmla="*/ 11 h 57"/>
                  <a:gd name="T6" fmla="*/ 37 w 49"/>
                  <a:gd name="T7" fmla="*/ 52 h 57"/>
                  <a:gd name="T8" fmla="*/ 45 w 49"/>
                  <a:gd name="T9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7">
                    <a:moveTo>
                      <a:pt x="45" y="46"/>
                    </a:moveTo>
                    <a:cubicBezTo>
                      <a:pt x="36" y="31"/>
                      <a:pt x="25" y="15"/>
                      <a:pt x="10" y="4"/>
                    </a:cubicBezTo>
                    <a:cubicBezTo>
                      <a:pt x="6" y="0"/>
                      <a:pt x="0" y="7"/>
                      <a:pt x="4" y="11"/>
                    </a:cubicBezTo>
                    <a:cubicBezTo>
                      <a:pt x="18" y="23"/>
                      <a:pt x="26" y="38"/>
                      <a:pt x="37" y="52"/>
                    </a:cubicBezTo>
                    <a:cubicBezTo>
                      <a:pt x="41" y="57"/>
                      <a:pt x="49" y="52"/>
                      <a:pt x="45" y="46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32"/>
              <p:cNvSpPr>
                <a:spLocks/>
              </p:cNvSpPr>
              <p:nvPr/>
            </p:nvSpPr>
            <p:spPr bwMode="auto">
              <a:xfrm>
                <a:off x="6995482" y="3443216"/>
                <a:ext cx="80650" cy="144191"/>
              </a:xfrm>
              <a:custGeom>
                <a:avLst/>
                <a:gdLst>
                  <a:gd name="T0" fmla="*/ 31 w 42"/>
                  <a:gd name="T1" fmla="*/ 4 h 75"/>
                  <a:gd name="T2" fmla="*/ 2 w 42"/>
                  <a:gd name="T3" fmla="*/ 65 h 75"/>
                  <a:gd name="T4" fmla="*/ 10 w 42"/>
                  <a:gd name="T5" fmla="*/ 69 h 75"/>
                  <a:gd name="T6" fmla="*/ 39 w 42"/>
                  <a:gd name="T7" fmla="*/ 9 h 75"/>
                  <a:gd name="T8" fmla="*/ 31 w 42"/>
                  <a:gd name="T9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5">
                    <a:moveTo>
                      <a:pt x="31" y="4"/>
                    </a:moveTo>
                    <a:cubicBezTo>
                      <a:pt x="17" y="22"/>
                      <a:pt x="10" y="44"/>
                      <a:pt x="2" y="65"/>
                    </a:cubicBezTo>
                    <a:cubicBezTo>
                      <a:pt x="0" y="70"/>
                      <a:pt x="8" y="75"/>
                      <a:pt x="10" y="69"/>
                    </a:cubicBezTo>
                    <a:cubicBezTo>
                      <a:pt x="19" y="48"/>
                      <a:pt x="28" y="29"/>
                      <a:pt x="39" y="9"/>
                    </a:cubicBezTo>
                    <a:cubicBezTo>
                      <a:pt x="42" y="5"/>
                      <a:pt x="35" y="0"/>
                      <a:pt x="31" y="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33"/>
              <p:cNvSpPr>
                <a:spLocks/>
              </p:cNvSpPr>
              <p:nvPr/>
            </p:nvSpPr>
            <p:spPr bwMode="auto">
              <a:xfrm>
                <a:off x="6953121" y="3454621"/>
                <a:ext cx="53767" cy="117308"/>
              </a:xfrm>
              <a:custGeom>
                <a:avLst/>
                <a:gdLst>
                  <a:gd name="T0" fmla="*/ 19 w 28"/>
                  <a:gd name="T1" fmla="*/ 5 h 61"/>
                  <a:gd name="T2" fmla="*/ 1 w 28"/>
                  <a:gd name="T3" fmla="*/ 54 h 61"/>
                  <a:gd name="T4" fmla="*/ 10 w 28"/>
                  <a:gd name="T5" fmla="*/ 56 h 61"/>
                  <a:gd name="T6" fmla="*/ 27 w 28"/>
                  <a:gd name="T7" fmla="*/ 9 h 61"/>
                  <a:gd name="T8" fmla="*/ 19 w 28"/>
                  <a:gd name="T9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1">
                    <a:moveTo>
                      <a:pt x="19" y="5"/>
                    </a:moveTo>
                    <a:cubicBezTo>
                      <a:pt x="11" y="20"/>
                      <a:pt x="4" y="37"/>
                      <a:pt x="1" y="54"/>
                    </a:cubicBezTo>
                    <a:cubicBezTo>
                      <a:pt x="0" y="59"/>
                      <a:pt x="9" y="61"/>
                      <a:pt x="10" y="56"/>
                    </a:cubicBezTo>
                    <a:cubicBezTo>
                      <a:pt x="14" y="40"/>
                      <a:pt x="24" y="25"/>
                      <a:pt x="27" y="9"/>
                    </a:cubicBezTo>
                    <a:cubicBezTo>
                      <a:pt x="28" y="4"/>
                      <a:pt x="21" y="0"/>
                      <a:pt x="19" y="5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4"/>
              <p:cNvSpPr>
                <a:spLocks/>
              </p:cNvSpPr>
              <p:nvPr/>
            </p:nvSpPr>
            <p:spPr bwMode="auto">
              <a:xfrm>
                <a:off x="7534773" y="2169937"/>
                <a:ext cx="631346" cy="955570"/>
              </a:xfrm>
              <a:custGeom>
                <a:avLst/>
                <a:gdLst>
                  <a:gd name="T0" fmla="*/ 114 w 328"/>
                  <a:gd name="T1" fmla="*/ 4 h 496"/>
                  <a:gd name="T2" fmla="*/ 295 w 328"/>
                  <a:gd name="T3" fmla="*/ 18 h 496"/>
                  <a:gd name="T4" fmla="*/ 288 w 328"/>
                  <a:gd name="T5" fmla="*/ 315 h 496"/>
                  <a:gd name="T6" fmla="*/ 326 w 328"/>
                  <a:gd name="T7" fmla="*/ 446 h 496"/>
                  <a:gd name="T8" fmla="*/ 144 w 328"/>
                  <a:gd name="T9" fmla="*/ 484 h 496"/>
                  <a:gd name="T10" fmla="*/ 132 w 328"/>
                  <a:gd name="T11" fmla="*/ 460 h 496"/>
                  <a:gd name="T12" fmla="*/ 109 w 328"/>
                  <a:gd name="T13" fmla="*/ 486 h 496"/>
                  <a:gd name="T14" fmla="*/ 0 w 328"/>
                  <a:gd name="T15" fmla="*/ 455 h 496"/>
                  <a:gd name="T16" fmla="*/ 114 w 328"/>
                  <a:gd name="T17" fmla="*/ 4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496">
                    <a:moveTo>
                      <a:pt x="114" y="4"/>
                    </a:moveTo>
                    <a:cubicBezTo>
                      <a:pt x="114" y="4"/>
                      <a:pt x="261" y="0"/>
                      <a:pt x="295" y="18"/>
                    </a:cubicBezTo>
                    <a:cubicBezTo>
                      <a:pt x="328" y="37"/>
                      <a:pt x="267" y="211"/>
                      <a:pt x="288" y="315"/>
                    </a:cubicBezTo>
                    <a:cubicBezTo>
                      <a:pt x="309" y="420"/>
                      <a:pt x="326" y="446"/>
                      <a:pt x="326" y="446"/>
                    </a:cubicBezTo>
                    <a:cubicBezTo>
                      <a:pt x="326" y="446"/>
                      <a:pt x="189" y="496"/>
                      <a:pt x="144" y="484"/>
                    </a:cubicBezTo>
                    <a:cubicBezTo>
                      <a:pt x="132" y="460"/>
                      <a:pt x="132" y="460"/>
                      <a:pt x="132" y="460"/>
                    </a:cubicBezTo>
                    <a:cubicBezTo>
                      <a:pt x="132" y="460"/>
                      <a:pt x="124" y="470"/>
                      <a:pt x="109" y="486"/>
                    </a:cubicBezTo>
                    <a:cubicBezTo>
                      <a:pt x="109" y="486"/>
                      <a:pt x="40" y="481"/>
                      <a:pt x="0" y="455"/>
                    </a:cubicBezTo>
                    <a:cubicBezTo>
                      <a:pt x="0" y="455"/>
                      <a:pt x="53" y="154"/>
                      <a:pt x="114" y="4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35"/>
              <p:cNvSpPr>
                <a:spLocks/>
              </p:cNvSpPr>
              <p:nvPr/>
            </p:nvSpPr>
            <p:spPr bwMode="auto">
              <a:xfrm>
                <a:off x="7814193" y="2056702"/>
                <a:ext cx="138489" cy="234616"/>
              </a:xfrm>
              <a:custGeom>
                <a:avLst/>
                <a:gdLst>
                  <a:gd name="T0" fmla="*/ 0 w 72"/>
                  <a:gd name="T1" fmla="*/ 23 h 122"/>
                  <a:gd name="T2" fmla="*/ 13 w 72"/>
                  <a:gd name="T3" fmla="*/ 94 h 122"/>
                  <a:gd name="T4" fmla="*/ 50 w 72"/>
                  <a:gd name="T5" fmla="*/ 109 h 122"/>
                  <a:gd name="T6" fmla="*/ 71 w 72"/>
                  <a:gd name="T7" fmla="*/ 10 h 122"/>
                  <a:gd name="T8" fmla="*/ 0 w 72"/>
                  <a:gd name="T9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22">
                    <a:moveTo>
                      <a:pt x="0" y="23"/>
                    </a:moveTo>
                    <a:cubicBezTo>
                      <a:pt x="0" y="23"/>
                      <a:pt x="9" y="81"/>
                      <a:pt x="13" y="94"/>
                    </a:cubicBezTo>
                    <a:cubicBezTo>
                      <a:pt x="18" y="107"/>
                      <a:pt x="29" y="122"/>
                      <a:pt x="50" y="109"/>
                    </a:cubicBezTo>
                    <a:cubicBezTo>
                      <a:pt x="71" y="97"/>
                      <a:pt x="71" y="20"/>
                      <a:pt x="71" y="10"/>
                    </a:cubicBezTo>
                    <a:cubicBezTo>
                      <a:pt x="72" y="0"/>
                      <a:pt x="13" y="11"/>
                      <a:pt x="0" y="23"/>
                    </a:cubicBezTo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6"/>
              <p:cNvSpPr>
                <a:spLocks/>
              </p:cNvSpPr>
              <p:nvPr/>
            </p:nvSpPr>
            <p:spPr bwMode="auto">
              <a:xfrm>
                <a:off x="7765316" y="2185414"/>
                <a:ext cx="242762" cy="479823"/>
              </a:xfrm>
              <a:custGeom>
                <a:avLst/>
                <a:gdLst>
                  <a:gd name="T0" fmla="*/ 56 w 126"/>
                  <a:gd name="T1" fmla="*/ 0 h 249"/>
                  <a:gd name="T2" fmla="*/ 52 w 126"/>
                  <a:gd name="T3" fmla="*/ 33 h 249"/>
                  <a:gd name="T4" fmla="*/ 42 w 126"/>
                  <a:gd name="T5" fmla="*/ 3 h 249"/>
                  <a:gd name="T6" fmla="*/ 11 w 126"/>
                  <a:gd name="T7" fmla="*/ 27 h 249"/>
                  <a:gd name="T8" fmla="*/ 26 w 126"/>
                  <a:gd name="T9" fmla="*/ 249 h 249"/>
                  <a:gd name="T10" fmla="*/ 126 w 126"/>
                  <a:gd name="T11" fmla="*/ 9 h 249"/>
                  <a:gd name="T12" fmla="*/ 56 w 126"/>
                  <a:gd name="T1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249">
                    <a:moveTo>
                      <a:pt x="56" y="0"/>
                    </a:moveTo>
                    <a:cubicBezTo>
                      <a:pt x="56" y="0"/>
                      <a:pt x="57" y="21"/>
                      <a:pt x="52" y="33"/>
                    </a:cubicBezTo>
                    <a:cubicBezTo>
                      <a:pt x="52" y="33"/>
                      <a:pt x="46" y="6"/>
                      <a:pt x="42" y="3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0" y="164"/>
                      <a:pt x="26" y="249"/>
                    </a:cubicBezTo>
                    <a:cubicBezTo>
                      <a:pt x="26" y="249"/>
                      <a:pt x="104" y="86"/>
                      <a:pt x="126" y="9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7"/>
              <p:cNvSpPr>
                <a:spLocks/>
              </p:cNvSpPr>
              <p:nvPr/>
            </p:nvSpPr>
            <p:spPr bwMode="auto">
              <a:xfrm>
                <a:off x="7815823" y="2260361"/>
                <a:ext cx="100201" cy="112420"/>
              </a:xfrm>
              <a:custGeom>
                <a:avLst/>
                <a:gdLst>
                  <a:gd name="T0" fmla="*/ 14 w 52"/>
                  <a:gd name="T1" fmla="*/ 6 h 58"/>
                  <a:gd name="T2" fmla="*/ 43 w 52"/>
                  <a:gd name="T3" fmla="*/ 10 h 58"/>
                  <a:gd name="T4" fmla="*/ 51 w 52"/>
                  <a:gd name="T5" fmla="*/ 56 h 58"/>
                  <a:gd name="T6" fmla="*/ 0 w 52"/>
                  <a:gd name="T7" fmla="*/ 53 h 58"/>
                  <a:gd name="T8" fmla="*/ 14 w 52"/>
                  <a:gd name="T9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8">
                    <a:moveTo>
                      <a:pt x="14" y="6"/>
                    </a:moveTo>
                    <a:cubicBezTo>
                      <a:pt x="14" y="6"/>
                      <a:pt x="36" y="0"/>
                      <a:pt x="43" y="10"/>
                    </a:cubicBezTo>
                    <a:cubicBezTo>
                      <a:pt x="43" y="10"/>
                      <a:pt x="52" y="49"/>
                      <a:pt x="51" y="56"/>
                    </a:cubicBezTo>
                    <a:cubicBezTo>
                      <a:pt x="51" y="56"/>
                      <a:pt x="8" y="58"/>
                      <a:pt x="0" y="53"/>
                    </a:cubicBezTo>
                    <a:cubicBezTo>
                      <a:pt x="0" y="53"/>
                      <a:pt x="9" y="14"/>
                      <a:pt x="14" y="6"/>
                    </a:cubicBezTo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38"/>
              <p:cNvSpPr>
                <a:spLocks/>
              </p:cNvSpPr>
              <p:nvPr/>
            </p:nvSpPr>
            <p:spPr bwMode="auto">
              <a:xfrm>
                <a:off x="7788940" y="2368708"/>
                <a:ext cx="109977" cy="296529"/>
              </a:xfrm>
              <a:custGeom>
                <a:avLst/>
                <a:gdLst>
                  <a:gd name="T0" fmla="*/ 0 w 57"/>
                  <a:gd name="T1" fmla="*/ 75 h 154"/>
                  <a:gd name="T2" fmla="*/ 26 w 57"/>
                  <a:gd name="T3" fmla="*/ 0 h 154"/>
                  <a:gd name="T4" fmla="*/ 51 w 57"/>
                  <a:gd name="T5" fmla="*/ 0 h 154"/>
                  <a:gd name="T6" fmla="*/ 57 w 57"/>
                  <a:gd name="T7" fmla="*/ 60 h 154"/>
                  <a:gd name="T8" fmla="*/ 14 w 57"/>
                  <a:gd name="T9" fmla="*/ 154 h 154"/>
                  <a:gd name="T10" fmla="*/ 0 w 57"/>
                  <a:gd name="T11" fmla="*/ 7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154">
                    <a:moveTo>
                      <a:pt x="0" y="75"/>
                    </a:moveTo>
                    <a:cubicBezTo>
                      <a:pt x="0" y="75"/>
                      <a:pt x="23" y="4"/>
                      <a:pt x="26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4" y="42"/>
                      <a:pt x="57" y="60"/>
                    </a:cubicBezTo>
                    <a:cubicBezTo>
                      <a:pt x="14" y="154"/>
                      <a:pt x="14" y="154"/>
                      <a:pt x="14" y="154"/>
                    </a:cubicBezTo>
                    <a:cubicBezTo>
                      <a:pt x="14" y="154"/>
                      <a:pt x="1" y="94"/>
                      <a:pt x="0" y="75"/>
                    </a:cubicBezTo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39"/>
              <p:cNvSpPr>
                <a:spLocks/>
              </p:cNvSpPr>
              <p:nvPr/>
            </p:nvSpPr>
            <p:spPr bwMode="auto">
              <a:xfrm>
                <a:off x="7815823" y="2193561"/>
                <a:ext cx="273719" cy="471677"/>
              </a:xfrm>
              <a:custGeom>
                <a:avLst/>
                <a:gdLst>
                  <a:gd name="T0" fmla="*/ 101 w 142"/>
                  <a:gd name="T1" fmla="*/ 0 h 245"/>
                  <a:gd name="T2" fmla="*/ 142 w 142"/>
                  <a:gd name="T3" fmla="*/ 63 h 245"/>
                  <a:gd name="T4" fmla="*/ 84 w 142"/>
                  <a:gd name="T5" fmla="*/ 87 h 245"/>
                  <a:gd name="T6" fmla="*/ 131 w 142"/>
                  <a:gd name="T7" fmla="*/ 146 h 245"/>
                  <a:gd name="T8" fmla="*/ 0 w 142"/>
                  <a:gd name="T9" fmla="*/ 245 h 245"/>
                  <a:gd name="T10" fmla="*/ 101 w 142"/>
                  <a:gd name="T1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245">
                    <a:moveTo>
                      <a:pt x="101" y="0"/>
                    </a:moveTo>
                    <a:cubicBezTo>
                      <a:pt x="101" y="0"/>
                      <a:pt x="130" y="40"/>
                      <a:pt x="142" y="63"/>
                    </a:cubicBezTo>
                    <a:cubicBezTo>
                      <a:pt x="142" y="63"/>
                      <a:pt x="98" y="86"/>
                      <a:pt x="84" y="87"/>
                    </a:cubicBezTo>
                    <a:cubicBezTo>
                      <a:pt x="84" y="87"/>
                      <a:pt x="121" y="127"/>
                      <a:pt x="131" y="146"/>
                    </a:cubicBezTo>
                    <a:cubicBezTo>
                      <a:pt x="131" y="146"/>
                      <a:pt x="36" y="226"/>
                      <a:pt x="0" y="245"/>
                    </a:cubicBezTo>
                    <a:cubicBezTo>
                      <a:pt x="0" y="245"/>
                      <a:pt x="93" y="38"/>
                      <a:pt x="101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40"/>
              <p:cNvSpPr>
                <a:spLocks/>
              </p:cNvSpPr>
              <p:nvPr/>
            </p:nvSpPr>
            <p:spPr bwMode="auto">
              <a:xfrm>
                <a:off x="7673261" y="2237551"/>
                <a:ext cx="142562" cy="427685"/>
              </a:xfrm>
              <a:custGeom>
                <a:avLst/>
                <a:gdLst>
                  <a:gd name="T0" fmla="*/ 59 w 74"/>
                  <a:gd name="T1" fmla="*/ 0 h 222"/>
                  <a:gd name="T2" fmla="*/ 20 w 74"/>
                  <a:gd name="T3" fmla="*/ 37 h 222"/>
                  <a:gd name="T4" fmla="*/ 48 w 74"/>
                  <a:gd name="T5" fmla="*/ 63 h 222"/>
                  <a:gd name="T6" fmla="*/ 0 w 74"/>
                  <a:gd name="T7" fmla="*/ 103 h 222"/>
                  <a:gd name="T8" fmla="*/ 74 w 74"/>
                  <a:gd name="T9" fmla="*/ 222 h 222"/>
                  <a:gd name="T10" fmla="*/ 59 w 74"/>
                  <a:gd name="T11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222">
                    <a:moveTo>
                      <a:pt x="59" y="0"/>
                    </a:moveTo>
                    <a:cubicBezTo>
                      <a:pt x="59" y="0"/>
                      <a:pt x="31" y="31"/>
                      <a:pt x="20" y="37"/>
                    </a:cubicBezTo>
                    <a:cubicBezTo>
                      <a:pt x="20" y="37"/>
                      <a:pt x="35" y="53"/>
                      <a:pt x="48" y="63"/>
                    </a:cubicBezTo>
                    <a:cubicBezTo>
                      <a:pt x="48" y="63"/>
                      <a:pt x="11" y="94"/>
                      <a:pt x="0" y="103"/>
                    </a:cubicBezTo>
                    <a:cubicBezTo>
                      <a:pt x="0" y="103"/>
                      <a:pt x="48" y="192"/>
                      <a:pt x="74" y="222"/>
                    </a:cubicBezTo>
                    <a:cubicBezTo>
                      <a:pt x="74" y="222"/>
                      <a:pt x="50" y="109"/>
                      <a:pt x="59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41"/>
              <p:cNvSpPr>
                <a:spLocks/>
              </p:cNvSpPr>
              <p:nvPr/>
            </p:nvSpPr>
            <p:spPr bwMode="auto">
              <a:xfrm>
                <a:off x="7793013" y="2705154"/>
                <a:ext cx="22810" cy="308748"/>
              </a:xfrm>
              <a:custGeom>
                <a:avLst/>
                <a:gdLst>
                  <a:gd name="T0" fmla="*/ 12 w 12"/>
                  <a:gd name="T1" fmla="*/ 0 h 160"/>
                  <a:gd name="T2" fmla="*/ 1 w 12"/>
                  <a:gd name="T3" fmla="*/ 160 h 160"/>
                  <a:gd name="T4" fmla="*/ 12 w 12"/>
                  <a:gd name="T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0">
                    <a:moveTo>
                      <a:pt x="12" y="0"/>
                    </a:moveTo>
                    <a:cubicBezTo>
                      <a:pt x="12" y="0"/>
                      <a:pt x="9" y="101"/>
                      <a:pt x="1" y="160"/>
                    </a:cubicBezTo>
                    <a:cubicBezTo>
                      <a:pt x="1" y="160"/>
                      <a:pt x="0" y="49"/>
                      <a:pt x="12" y="0"/>
                    </a:cubicBezTo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42"/>
              <p:cNvSpPr>
                <a:spLocks/>
              </p:cNvSpPr>
              <p:nvPr/>
            </p:nvSpPr>
            <p:spPr bwMode="auto">
              <a:xfrm>
                <a:off x="7752282" y="2757292"/>
                <a:ext cx="30956" cy="53767"/>
              </a:xfrm>
              <a:custGeom>
                <a:avLst/>
                <a:gdLst>
                  <a:gd name="T0" fmla="*/ 15 w 16"/>
                  <a:gd name="T1" fmla="*/ 15 h 28"/>
                  <a:gd name="T2" fmla="*/ 6 w 16"/>
                  <a:gd name="T3" fmla="*/ 28 h 28"/>
                  <a:gd name="T4" fmla="*/ 1 w 16"/>
                  <a:gd name="T5" fmla="*/ 13 h 28"/>
                  <a:gd name="T6" fmla="*/ 10 w 16"/>
                  <a:gd name="T7" fmla="*/ 1 h 28"/>
                  <a:gd name="T8" fmla="*/ 15 w 16"/>
                  <a:gd name="T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15" y="15"/>
                    </a:moveTo>
                    <a:cubicBezTo>
                      <a:pt x="14" y="23"/>
                      <a:pt x="10" y="28"/>
                      <a:pt x="6" y="28"/>
                    </a:cubicBezTo>
                    <a:cubicBezTo>
                      <a:pt x="2" y="27"/>
                      <a:pt x="0" y="21"/>
                      <a:pt x="1" y="13"/>
                    </a:cubicBezTo>
                    <a:cubicBezTo>
                      <a:pt x="2" y="6"/>
                      <a:pt x="6" y="0"/>
                      <a:pt x="10" y="1"/>
                    </a:cubicBezTo>
                    <a:cubicBezTo>
                      <a:pt x="14" y="1"/>
                      <a:pt x="16" y="8"/>
                      <a:pt x="15" y="15"/>
                    </a:cubicBezTo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43"/>
              <p:cNvSpPr>
                <a:spLocks/>
              </p:cNvSpPr>
              <p:nvPr/>
            </p:nvSpPr>
            <p:spPr bwMode="auto">
              <a:xfrm>
                <a:off x="7744134" y="2898224"/>
                <a:ext cx="29327" cy="48064"/>
              </a:xfrm>
              <a:custGeom>
                <a:avLst/>
                <a:gdLst>
                  <a:gd name="T0" fmla="*/ 15 w 15"/>
                  <a:gd name="T1" fmla="*/ 13 h 25"/>
                  <a:gd name="T2" fmla="*/ 7 w 15"/>
                  <a:gd name="T3" fmla="*/ 24 h 25"/>
                  <a:gd name="T4" fmla="*/ 0 w 15"/>
                  <a:gd name="T5" fmla="*/ 12 h 25"/>
                  <a:gd name="T6" fmla="*/ 8 w 15"/>
                  <a:gd name="T7" fmla="*/ 1 h 25"/>
                  <a:gd name="T8" fmla="*/ 15 w 15"/>
                  <a:gd name="T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15" y="13"/>
                    </a:moveTo>
                    <a:cubicBezTo>
                      <a:pt x="14" y="20"/>
                      <a:pt x="11" y="25"/>
                      <a:pt x="7" y="24"/>
                    </a:cubicBezTo>
                    <a:cubicBezTo>
                      <a:pt x="3" y="24"/>
                      <a:pt x="0" y="19"/>
                      <a:pt x="0" y="12"/>
                    </a:cubicBezTo>
                    <a:cubicBezTo>
                      <a:pt x="1" y="5"/>
                      <a:pt x="4" y="0"/>
                      <a:pt x="8" y="1"/>
                    </a:cubicBezTo>
                    <a:cubicBezTo>
                      <a:pt x="12" y="1"/>
                      <a:pt x="15" y="6"/>
                      <a:pt x="15" y="13"/>
                    </a:cubicBezTo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44"/>
              <p:cNvSpPr>
                <a:spLocks/>
              </p:cNvSpPr>
              <p:nvPr/>
            </p:nvSpPr>
            <p:spPr bwMode="auto">
              <a:xfrm>
                <a:off x="7873663" y="2135722"/>
                <a:ext cx="148264" cy="140118"/>
              </a:xfrm>
              <a:custGeom>
                <a:avLst/>
                <a:gdLst>
                  <a:gd name="T0" fmla="*/ 0 w 77"/>
                  <a:gd name="T1" fmla="*/ 26 h 73"/>
                  <a:gd name="T2" fmla="*/ 49 w 77"/>
                  <a:gd name="T3" fmla="*/ 0 h 73"/>
                  <a:gd name="T4" fmla="*/ 77 w 77"/>
                  <a:gd name="T5" fmla="*/ 27 h 73"/>
                  <a:gd name="T6" fmla="*/ 33 w 77"/>
                  <a:gd name="T7" fmla="*/ 73 h 73"/>
                  <a:gd name="T8" fmla="*/ 0 w 77"/>
                  <a:gd name="T9" fmla="*/ 2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3">
                    <a:moveTo>
                      <a:pt x="0" y="26"/>
                    </a:moveTo>
                    <a:cubicBezTo>
                      <a:pt x="0" y="26"/>
                      <a:pt x="40" y="3"/>
                      <a:pt x="49" y="0"/>
                    </a:cubicBezTo>
                    <a:cubicBezTo>
                      <a:pt x="49" y="0"/>
                      <a:pt x="75" y="19"/>
                      <a:pt x="77" y="27"/>
                    </a:cubicBezTo>
                    <a:cubicBezTo>
                      <a:pt x="77" y="27"/>
                      <a:pt x="38" y="69"/>
                      <a:pt x="33" y="73"/>
                    </a:cubicBezTo>
                    <a:cubicBezTo>
                      <a:pt x="33" y="73"/>
                      <a:pt x="7" y="32"/>
                      <a:pt x="0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5"/>
              <p:cNvSpPr>
                <a:spLocks/>
              </p:cNvSpPr>
              <p:nvPr/>
            </p:nvSpPr>
            <p:spPr bwMode="auto">
              <a:xfrm>
                <a:off x="7753910" y="2143053"/>
                <a:ext cx="92868" cy="135230"/>
              </a:xfrm>
              <a:custGeom>
                <a:avLst/>
                <a:gdLst>
                  <a:gd name="T0" fmla="*/ 19 w 48"/>
                  <a:gd name="T1" fmla="*/ 0 h 70"/>
                  <a:gd name="T2" fmla="*/ 48 w 48"/>
                  <a:gd name="T3" fmla="*/ 25 h 70"/>
                  <a:gd name="T4" fmla="*/ 30 w 48"/>
                  <a:gd name="T5" fmla="*/ 70 h 70"/>
                  <a:gd name="T6" fmla="*/ 0 w 48"/>
                  <a:gd name="T7" fmla="*/ 42 h 70"/>
                  <a:gd name="T8" fmla="*/ 19 w 48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70">
                    <a:moveTo>
                      <a:pt x="19" y="0"/>
                    </a:moveTo>
                    <a:cubicBezTo>
                      <a:pt x="19" y="0"/>
                      <a:pt x="40" y="22"/>
                      <a:pt x="48" y="25"/>
                    </a:cubicBezTo>
                    <a:cubicBezTo>
                      <a:pt x="48" y="25"/>
                      <a:pt x="32" y="66"/>
                      <a:pt x="30" y="70"/>
                    </a:cubicBezTo>
                    <a:cubicBezTo>
                      <a:pt x="30" y="70"/>
                      <a:pt x="5" y="50"/>
                      <a:pt x="0" y="42"/>
                    </a:cubicBezTo>
                    <a:cubicBezTo>
                      <a:pt x="0" y="42"/>
                      <a:pt x="9" y="4"/>
                      <a:pt x="1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6"/>
              <p:cNvSpPr>
                <a:spLocks/>
              </p:cNvSpPr>
              <p:nvPr/>
            </p:nvSpPr>
            <p:spPr bwMode="auto">
              <a:xfrm>
                <a:off x="7534773" y="3046488"/>
                <a:ext cx="581652" cy="90425"/>
              </a:xfrm>
              <a:custGeom>
                <a:avLst/>
                <a:gdLst>
                  <a:gd name="T0" fmla="*/ 0 w 302"/>
                  <a:gd name="T1" fmla="*/ 0 h 47"/>
                  <a:gd name="T2" fmla="*/ 109 w 302"/>
                  <a:gd name="T3" fmla="*/ 31 h 47"/>
                  <a:gd name="T4" fmla="*/ 132 w 302"/>
                  <a:gd name="T5" fmla="*/ 0 h 47"/>
                  <a:gd name="T6" fmla="*/ 151 w 302"/>
                  <a:gd name="T7" fmla="*/ 30 h 47"/>
                  <a:gd name="T8" fmla="*/ 302 w 302"/>
                  <a:gd name="T9" fmla="*/ 0 h 47"/>
                  <a:gd name="T10" fmla="*/ 141 w 302"/>
                  <a:gd name="T11" fmla="*/ 41 h 47"/>
                  <a:gd name="T12" fmla="*/ 129 w 302"/>
                  <a:gd name="T13" fmla="*/ 16 h 47"/>
                  <a:gd name="T14" fmla="*/ 109 w 302"/>
                  <a:gd name="T15" fmla="*/ 45 h 47"/>
                  <a:gd name="T16" fmla="*/ 0 w 302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47">
                    <a:moveTo>
                      <a:pt x="0" y="0"/>
                    </a:moveTo>
                    <a:cubicBezTo>
                      <a:pt x="0" y="0"/>
                      <a:pt x="75" y="28"/>
                      <a:pt x="109" y="31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42" y="29"/>
                      <a:pt x="151" y="30"/>
                    </a:cubicBezTo>
                    <a:cubicBezTo>
                      <a:pt x="151" y="30"/>
                      <a:pt x="234" y="22"/>
                      <a:pt x="302" y="0"/>
                    </a:cubicBezTo>
                    <a:cubicBezTo>
                      <a:pt x="302" y="0"/>
                      <a:pt x="165" y="41"/>
                      <a:pt x="141" y="41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13" y="43"/>
                      <a:pt x="109" y="45"/>
                    </a:cubicBezTo>
                    <a:cubicBezTo>
                      <a:pt x="106" y="47"/>
                      <a:pt x="0" y="0"/>
                      <a:pt x="0" y="0"/>
                    </a:cubicBezTo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47"/>
              <p:cNvSpPr>
                <a:spLocks/>
              </p:cNvSpPr>
              <p:nvPr/>
            </p:nvSpPr>
            <p:spPr bwMode="auto">
              <a:xfrm>
                <a:off x="4509204" y="5181655"/>
                <a:ext cx="6844596" cy="3672392"/>
              </a:xfrm>
              <a:custGeom>
                <a:avLst/>
                <a:gdLst>
                  <a:gd name="T0" fmla="*/ 1697 w 3554"/>
                  <a:gd name="T1" fmla="*/ 94 h 1907"/>
                  <a:gd name="T2" fmla="*/ 1657 w 3554"/>
                  <a:gd name="T3" fmla="*/ 127 h 1907"/>
                  <a:gd name="T4" fmla="*/ 1663 w 3554"/>
                  <a:gd name="T5" fmla="*/ 213 h 1907"/>
                  <a:gd name="T6" fmla="*/ 1605 w 3554"/>
                  <a:gd name="T7" fmla="*/ 309 h 1907"/>
                  <a:gd name="T8" fmla="*/ 1470 w 3554"/>
                  <a:gd name="T9" fmla="*/ 367 h 1907"/>
                  <a:gd name="T10" fmla="*/ 1471 w 3554"/>
                  <a:gd name="T11" fmla="*/ 530 h 1907"/>
                  <a:gd name="T12" fmla="*/ 1366 w 3554"/>
                  <a:gd name="T13" fmla="*/ 548 h 1907"/>
                  <a:gd name="T14" fmla="*/ 1220 w 3554"/>
                  <a:gd name="T15" fmla="*/ 528 h 1907"/>
                  <a:gd name="T16" fmla="*/ 1181 w 3554"/>
                  <a:gd name="T17" fmla="*/ 680 h 1907"/>
                  <a:gd name="T18" fmla="*/ 1080 w 3554"/>
                  <a:gd name="T19" fmla="*/ 708 h 1907"/>
                  <a:gd name="T20" fmla="*/ 854 w 3554"/>
                  <a:gd name="T21" fmla="*/ 730 h 1907"/>
                  <a:gd name="T22" fmla="*/ 835 w 3554"/>
                  <a:gd name="T23" fmla="*/ 1043 h 1907"/>
                  <a:gd name="T24" fmla="*/ 696 w 3554"/>
                  <a:gd name="T25" fmla="*/ 1013 h 1907"/>
                  <a:gd name="T26" fmla="*/ 501 w 3554"/>
                  <a:gd name="T27" fmla="*/ 845 h 1907"/>
                  <a:gd name="T28" fmla="*/ 217 w 3554"/>
                  <a:gd name="T29" fmla="*/ 1141 h 1907"/>
                  <a:gd name="T30" fmla="*/ 2 w 3554"/>
                  <a:gd name="T31" fmla="*/ 1246 h 1907"/>
                  <a:gd name="T32" fmla="*/ 281 w 3554"/>
                  <a:gd name="T33" fmla="*/ 1472 h 1907"/>
                  <a:gd name="T34" fmla="*/ 347 w 3554"/>
                  <a:gd name="T35" fmla="*/ 1596 h 1907"/>
                  <a:gd name="T36" fmla="*/ 473 w 3554"/>
                  <a:gd name="T37" fmla="*/ 1546 h 1907"/>
                  <a:gd name="T38" fmla="*/ 662 w 3554"/>
                  <a:gd name="T39" fmla="*/ 1682 h 1907"/>
                  <a:gd name="T40" fmla="*/ 917 w 3554"/>
                  <a:gd name="T41" fmla="*/ 1581 h 1907"/>
                  <a:gd name="T42" fmla="*/ 1004 w 3554"/>
                  <a:gd name="T43" fmla="*/ 1715 h 1907"/>
                  <a:gd name="T44" fmla="*/ 1148 w 3554"/>
                  <a:gd name="T45" fmla="*/ 1618 h 1907"/>
                  <a:gd name="T46" fmla="*/ 1405 w 3554"/>
                  <a:gd name="T47" fmla="*/ 1684 h 1907"/>
                  <a:gd name="T48" fmla="*/ 1605 w 3554"/>
                  <a:gd name="T49" fmla="*/ 1477 h 1907"/>
                  <a:gd name="T50" fmla="*/ 1784 w 3554"/>
                  <a:gd name="T51" fmla="*/ 1682 h 1907"/>
                  <a:gd name="T52" fmla="*/ 2078 w 3554"/>
                  <a:gd name="T53" fmla="*/ 1504 h 1907"/>
                  <a:gd name="T54" fmla="*/ 2203 w 3554"/>
                  <a:gd name="T55" fmla="*/ 1651 h 1907"/>
                  <a:gd name="T56" fmla="*/ 2564 w 3554"/>
                  <a:gd name="T57" fmla="*/ 1893 h 1907"/>
                  <a:gd name="T58" fmla="*/ 2859 w 3554"/>
                  <a:gd name="T59" fmla="*/ 1488 h 1907"/>
                  <a:gd name="T60" fmla="*/ 3111 w 3554"/>
                  <a:gd name="T61" fmla="*/ 1490 h 1907"/>
                  <a:gd name="T62" fmla="*/ 3244 w 3554"/>
                  <a:gd name="T63" fmla="*/ 1252 h 1907"/>
                  <a:gd name="T64" fmla="*/ 3412 w 3554"/>
                  <a:gd name="T65" fmla="*/ 1203 h 1907"/>
                  <a:gd name="T66" fmla="*/ 3432 w 3554"/>
                  <a:gd name="T67" fmla="*/ 952 h 1907"/>
                  <a:gd name="T68" fmla="*/ 3487 w 3554"/>
                  <a:gd name="T69" fmla="*/ 839 h 1907"/>
                  <a:gd name="T70" fmla="*/ 3266 w 3554"/>
                  <a:gd name="T71" fmla="*/ 802 h 1907"/>
                  <a:gd name="T72" fmla="*/ 3169 w 3554"/>
                  <a:gd name="T73" fmla="*/ 754 h 1907"/>
                  <a:gd name="T74" fmla="*/ 3082 w 3554"/>
                  <a:gd name="T75" fmla="*/ 824 h 1907"/>
                  <a:gd name="T76" fmla="*/ 2932 w 3554"/>
                  <a:gd name="T77" fmla="*/ 799 h 1907"/>
                  <a:gd name="T78" fmla="*/ 2847 w 3554"/>
                  <a:gd name="T79" fmla="*/ 735 h 1907"/>
                  <a:gd name="T80" fmla="*/ 2752 w 3554"/>
                  <a:gd name="T81" fmla="*/ 721 h 1907"/>
                  <a:gd name="T82" fmla="*/ 2613 w 3554"/>
                  <a:gd name="T83" fmla="*/ 698 h 1907"/>
                  <a:gd name="T84" fmla="*/ 2498 w 3554"/>
                  <a:gd name="T85" fmla="*/ 506 h 1907"/>
                  <a:gd name="T86" fmla="*/ 2332 w 3554"/>
                  <a:gd name="T87" fmla="*/ 622 h 1907"/>
                  <a:gd name="T88" fmla="*/ 2257 w 3554"/>
                  <a:gd name="T89" fmla="*/ 575 h 1907"/>
                  <a:gd name="T90" fmla="*/ 2198 w 3554"/>
                  <a:gd name="T91" fmla="*/ 489 h 1907"/>
                  <a:gd name="T92" fmla="*/ 2072 w 3554"/>
                  <a:gd name="T93" fmla="*/ 490 h 1907"/>
                  <a:gd name="T94" fmla="*/ 2024 w 3554"/>
                  <a:gd name="T95" fmla="*/ 352 h 1907"/>
                  <a:gd name="T96" fmla="*/ 1980 w 3554"/>
                  <a:gd name="T97" fmla="*/ 287 h 1907"/>
                  <a:gd name="T98" fmla="*/ 1990 w 3554"/>
                  <a:gd name="T99" fmla="*/ 189 h 1907"/>
                  <a:gd name="T100" fmla="*/ 2000 w 3554"/>
                  <a:gd name="T101" fmla="*/ 127 h 1907"/>
                  <a:gd name="T102" fmla="*/ 1874 w 3554"/>
                  <a:gd name="T103" fmla="*/ 64 h 1907"/>
                  <a:gd name="T104" fmla="*/ 1817 w 3554"/>
                  <a:gd name="T105" fmla="*/ 64 h 1907"/>
                  <a:gd name="T106" fmla="*/ 1742 w 3554"/>
                  <a:gd name="T107" fmla="*/ 27 h 1907"/>
                  <a:gd name="T108" fmla="*/ 1729 w 3554"/>
                  <a:gd name="T109" fmla="*/ 64 h 1907"/>
                  <a:gd name="T110" fmla="*/ 1697 w 3554"/>
                  <a:gd name="T111" fmla="*/ 94 h 1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54" h="1907">
                    <a:moveTo>
                      <a:pt x="1697" y="94"/>
                    </a:moveTo>
                    <a:cubicBezTo>
                      <a:pt x="1697" y="94"/>
                      <a:pt x="1675" y="61"/>
                      <a:pt x="1657" y="127"/>
                    </a:cubicBezTo>
                    <a:cubicBezTo>
                      <a:pt x="1640" y="192"/>
                      <a:pt x="1663" y="213"/>
                      <a:pt x="1663" y="213"/>
                    </a:cubicBezTo>
                    <a:cubicBezTo>
                      <a:pt x="1663" y="213"/>
                      <a:pt x="1568" y="229"/>
                      <a:pt x="1605" y="309"/>
                    </a:cubicBezTo>
                    <a:cubicBezTo>
                      <a:pt x="1605" y="309"/>
                      <a:pt x="1513" y="291"/>
                      <a:pt x="1470" y="367"/>
                    </a:cubicBezTo>
                    <a:cubicBezTo>
                      <a:pt x="1427" y="442"/>
                      <a:pt x="1435" y="495"/>
                      <a:pt x="1471" y="530"/>
                    </a:cubicBezTo>
                    <a:cubicBezTo>
                      <a:pt x="1471" y="530"/>
                      <a:pt x="1402" y="477"/>
                      <a:pt x="1366" y="548"/>
                    </a:cubicBezTo>
                    <a:cubicBezTo>
                      <a:pt x="1366" y="548"/>
                      <a:pt x="1299" y="481"/>
                      <a:pt x="1220" y="528"/>
                    </a:cubicBezTo>
                    <a:cubicBezTo>
                      <a:pt x="1136" y="578"/>
                      <a:pt x="1181" y="680"/>
                      <a:pt x="1181" y="680"/>
                    </a:cubicBezTo>
                    <a:cubicBezTo>
                      <a:pt x="1181" y="680"/>
                      <a:pt x="1102" y="622"/>
                      <a:pt x="1080" y="708"/>
                    </a:cubicBezTo>
                    <a:cubicBezTo>
                      <a:pt x="1080" y="708"/>
                      <a:pt x="972" y="618"/>
                      <a:pt x="854" y="730"/>
                    </a:cubicBezTo>
                    <a:cubicBezTo>
                      <a:pt x="736" y="842"/>
                      <a:pt x="835" y="1043"/>
                      <a:pt x="835" y="1043"/>
                    </a:cubicBezTo>
                    <a:cubicBezTo>
                      <a:pt x="835" y="1043"/>
                      <a:pt x="771" y="950"/>
                      <a:pt x="696" y="1013"/>
                    </a:cubicBezTo>
                    <a:cubicBezTo>
                      <a:pt x="696" y="1013"/>
                      <a:pt x="660" y="850"/>
                      <a:pt x="501" y="845"/>
                    </a:cubicBezTo>
                    <a:cubicBezTo>
                      <a:pt x="343" y="840"/>
                      <a:pt x="184" y="940"/>
                      <a:pt x="217" y="1141"/>
                    </a:cubicBezTo>
                    <a:cubicBezTo>
                      <a:pt x="217" y="1141"/>
                      <a:pt x="5" y="1023"/>
                      <a:pt x="2" y="1246"/>
                    </a:cubicBezTo>
                    <a:cubicBezTo>
                      <a:pt x="0" y="1469"/>
                      <a:pt x="97" y="1550"/>
                      <a:pt x="281" y="1472"/>
                    </a:cubicBezTo>
                    <a:cubicBezTo>
                      <a:pt x="281" y="1472"/>
                      <a:pt x="264" y="1598"/>
                      <a:pt x="347" y="1596"/>
                    </a:cubicBezTo>
                    <a:cubicBezTo>
                      <a:pt x="431" y="1595"/>
                      <a:pt x="473" y="1546"/>
                      <a:pt x="473" y="1546"/>
                    </a:cubicBezTo>
                    <a:cubicBezTo>
                      <a:pt x="473" y="1546"/>
                      <a:pt x="490" y="1686"/>
                      <a:pt x="662" y="1682"/>
                    </a:cubicBezTo>
                    <a:cubicBezTo>
                      <a:pt x="833" y="1679"/>
                      <a:pt x="917" y="1581"/>
                      <a:pt x="917" y="1581"/>
                    </a:cubicBezTo>
                    <a:cubicBezTo>
                      <a:pt x="917" y="1581"/>
                      <a:pt x="942" y="1698"/>
                      <a:pt x="1004" y="1715"/>
                    </a:cubicBezTo>
                    <a:cubicBezTo>
                      <a:pt x="1066" y="1733"/>
                      <a:pt x="1148" y="1618"/>
                      <a:pt x="1148" y="1618"/>
                    </a:cubicBezTo>
                    <a:cubicBezTo>
                      <a:pt x="1148" y="1618"/>
                      <a:pt x="1269" y="1744"/>
                      <a:pt x="1405" y="1684"/>
                    </a:cubicBezTo>
                    <a:cubicBezTo>
                      <a:pt x="1541" y="1624"/>
                      <a:pt x="1605" y="1477"/>
                      <a:pt x="1605" y="1477"/>
                    </a:cubicBezTo>
                    <a:cubicBezTo>
                      <a:pt x="1605" y="1477"/>
                      <a:pt x="1634" y="1661"/>
                      <a:pt x="1784" y="1682"/>
                    </a:cubicBezTo>
                    <a:cubicBezTo>
                      <a:pt x="1933" y="1704"/>
                      <a:pt x="2078" y="1504"/>
                      <a:pt x="2078" y="1504"/>
                    </a:cubicBezTo>
                    <a:cubicBezTo>
                      <a:pt x="2078" y="1504"/>
                      <a:pt x="2072" y="1700"/>
                      <a:pt x="2203" y="1651"/>
                    </a:cubicBezTo>
                    <a:cubicBezTo>
                      <a:pt x="2203" y="1651"/>
                      <a:pt x="2207" y="1907"/>
                      <a:pt x="2564" y="1893"/>
                    </a:cubicBezTo>
                    <a:cubicBezTo>
                      <a:pt x="2921" y="1879"/>
                      <a:pt x="2859" y="1488"/>
                      <a:pt x="2859" y="1488"/>
                    </a:cubicBezTo>
                    <a:cubicBezTo>
                      <a:pt x="2859" y="1488"/>
                      <a:pt x="2962" y="1542"/>
                      <a:pt x="3111" y="1490"/>
                    </a:cubicBezTo>
                    <a:cubicBezTo>
                      <a:pt x="3260" y="1437"/>
                      <a:pt x="3244" y="1252"/>
                      <a:pt x="3244" y="1252"/>
                    </a:cubicBezTo>
                    <a:cubicBezTo>
                      <a:pt x="3244" y="1252"/>
                      <a:pt x="3352" y="1265"/>
                      <a:pt x="3412" y="1203"/>
                    </a:cubicBezTo>
                    <a:cubicBezTo>
                      <a:pt x="3472" y="1142"/>
                      <a:pt x="3441" y="952"/>
                      <a:pt x="3432" y="952"/>
                    </a:cubicBezTo>
                    <a:cubicBezTo>
                      <a:pt x="3423" y="953"/>
                      <a:pt x="3554" y="1032"/>
                      <a:pt x="3487" y="839"/>
                    </a:cubicBezTo>
                    <a:cubicBezTo>
                      <a:pt x="3419" y="647"/>
                      <a:pt x="3266" y="802"/>
                      <a:pt x="3266" y="802"/>
                    </a:cubicBezTo>
                    <a:cubicBezTo>
                      <a:pt x="3266" y="802"/>
                      <a:pt x="3241" y="776"/>
                      <a:pt x="3169" y="754"/>
                    </a:cubicBezTo>
                    <a:cubicBezTo>
                      <a:pt x="3098" y="732"/>
                      <a:pt x="3082" y="824"/>
                      <a:pt x="3082" y="824"/>
                    </a:cubicBezTo>
                    <a:cubicBezTo>
                      <a:pt x="3082" y="824"/>
                      <a:pt x="3014" y="699"/>
                      <a:pt x="2932" y="799"/>
                    </a:cubicBezTo>
                    <a:cubicBezTo>
                      <a:pt x="2932" y="799"/>
                      <a:pt x="2941" y="750"/>
                      <a:pt x="2847" y="735"/>
                    </a:cubicBezTo>
                    <a:cubicBezTo>
                      <a:pt x="2752" y="721"/>
                      <a:pt x="2752" y="721"/>
                      <a:pt x="2752" y="721"/>
                    </a:cubicBezTo>
                    <a:cubicBezTo>
                      <a:pt x="2752" y="721"/>
                      <a:pt x="2691" y="609"/>
                      <a:pt x="2613" y="698"/>
                    </a:cubicBezTo>
                    <a:cubicBezTo>
                      <a:pt x="2613" y="698"/>
                      <a:pt x="2632" y="520"/>
                      <a:pt x="2498" y="506"/>
                    </a:cubicBezTo>
                    <a:cubicBezTo>
                      <a:pt x="2365" y="492"/>
                      <a:pt x="2332" y="622"/>
                      <a:pt x="2332" y="622"/>
                    </a:cubicBezTo>
                    <a:cubicBezTo>
                      <a:pt x="2332" y="622"/>
                      <a:pt x="2335" y="509"/>
                      <a:pt x="2257" y="575"/>
                    </a:cubicBezTo>
                    <a:cubicBezTo>
                      <a:pt x="2257" y="575"/>
                      <a:pt x="2249" y="517"/>
                      <a:pt x="2198" y="489"/>
                    </a:cubicBezTo>
                    <a:cubicBezTo>
                      <a:pt x="2155" y="466"/>
                      <a:pt x="2072" y="490"/>
                      <a:pt x="2072" y="490"/>
                    </a:cubicBezTo>
                    <a:cubicBezTo>
                      <a:pt x="2072" y="490"/>
                      <a:pt x="2151" y="360"/>
                      <a:pt x="2024" y="352"/>
                    </a:cubicBezTo>
                    <a:cubicBezTo>
                      <a:pt x="2024" y="352"/>
                      <a:pt x="2047" y="282"/>
                      <a:pt x="1980" y="287"/>
                    </a:cubicBezTo>
                    <a:cubicBezTo>
                      <a:pt x="1980" y="287"/>
                      <a:pt x="2047" y="232"/>
                      <a:pt x="1990" y="189"/>
                    </a:cubicBezTo>
                    <a:cubicBezTo>
                      <a:pt x="1990" y="189"/>
                      <a:pt x="2015" y="165"/>
                      <a:pt x="2000" y="127"/>
                    </a:cubicBezTo>
                    <a:cubicBezTo>
                      <a:pt x="1958" y="20"/>
                      <a:pt x="1874" y="64"/>
                      <a:pt x="1874" y="64"/>
                    </a:cubicBezTo>
                    <a:cubicBezTo>
                      <a:pt x="1874" y="64"/>
                      <a:pt x="1835" y="0"/>
                      <a:pt x="1817" y="64"/>
                    </a:cubicBezTo>
                    <a:cubicBezTo>
                      <a:pt x="1817" y="64"/>
                      <a:pt x="1778" y="6"/>
                      <a:pt x="1742" y="27"/>
                    </a:cubicBezTo>
                    <a:cubicBezTo>
                      <a:pt x="1705" y="49"/>
                      <a:pt x="1729" y="64"/>
                      <a:pt x="1729" y="64"/>
                    </a:cubicBezTo>
                    <a:cubicBezTo>
                      <a:pt x="1729" y="64"/>
                      <a:pt x="1685" y="41"/>
                      <a:pt x="1697" y="9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48"/>
              <p:cNvSpPr>
                <a:spLocks/>
              </p:cNvSpPr>
              <p:nvPr/>
            </p:nvSpPr>
            <p:spPr bwMode="auto">
              <a:xfrm>
                <a:off x="7149449" y="5589789"/>
                <a:ext cx="275347" cy="242762"/>
              </a:xfrm>
              <a:custGeom>
                <a:avLst/>
                <a:gdLst>
                  <a:gd name="T0" fmla="*/ 99 w 143"/>
                  <a:gd name="T1" fmla="*/ 32 h 126"/>
                  <a:gd name="T2" fmla="*/ 61 w 143"/>
                  <a:gd name="T3" fmla="*/ 1 h 126"/>
                  <a:gd name="T4" fmla="*/ 31 w 143"/>
                  <a:gd name="T5" fmla="*/ 49 h 126"/>
                  <a:gd name="T6" fmla="*/ 8 w 143"/>
                  <a:gd name="T7" fmla="*/ 83 h 126"/>
                  <a:gd name="T8" fmla="*/ 47 w 143"/>
                  <a:gd name="T9" fmla="*/ 100 h 126"/>
                  <a:gd name="T10" fmla="*/ 73 w 143"/>
                  <a:gd name="T11" fmla="*/ 120 h 126"/>
                  <a:gd name="T12" fmla="*/ 92 w 143"/>
                  <a:gd name="T13" fmla="*/ 85 h 126"/>
                  <a:gd name="T14" fmla="*/ 133 w 143"/>
                  <a:gd name="T15" fmla="*/ 70 h 126"/>
                  <a:gd name="T16" fmla="*/ 99 w 143"/>
                  <a:gd name="T17" fmla="*/ 3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126">
                    <a:moveTo>
                      <a:pt x="99" y="32"/>
                    </a:moveTo>
                    <a:cubicBezTo>
                      <a:pt x="99" y="32"/>
                      <a:pt x="91" y="0"/>
                      <a:pt x="61" y="1"/>
                    </a:cubicBezTo>
                    <a:cubicBezTo>
                      <a:pt x="30" y="2"/>
                      <a:pt x="31" y="49"/>
                      <a:pt x="31" y="49"/>
                    </a:cubicBezTo>
                    <a:cubicBezTo>
                      <a:pt x="31" y="49"/>
                      <a:pt x="0" y="54"/>
                      <a:pt x="8" y="83"/>
                    </a:cubicBezTo>
                    <a:cubicBezTo>
                      <a:pt x="16" y="112"/>
                      <a:pt x="47" y="100"/>
                      <a:pt x="47" y="100"/>
                    </a:cubicBezTo>
                    <a:cubicBezTo>
                      <a:pt x="47" y="100"/>
                      <a:pt x="54" y="126"/>
                      <a:pt x="73" y="120"/>
                    </a:cubicBezTo>
                    <a:cubicBezTo>
                      <a:pt x="93" y="113"/>
                      <a:pt x="92" y="85"/>
                      <a:pt x="92" y="85"/>
                    </a:cubicBezTo>
                    <a:cubicBezTo>
                      <a:pt x="92" y="85"/>
                      <a:pt x="123" y="108"/>
                      <a:pt x="133" y="70"/>
                    </a:cubicBezTo>
                    <a:cubicBezTo>
                      <a:pt x="143" y="31"/>
                      <a:pt x="99" y="32"/>
                      <a:pt x="99" y="32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9"/>
              <p:cNvSpPr>
                <a:spLocks/>
              </p:cNvSpPr>
              <p:nvPr/>
            </p:nvSpPr>
            <p:spPr bwMode="auto">
              <a:xfrm>
                <a:off x="8586472" y="5524618"/>
                <a:ext cx="496929" cy="440719"/>
              </a:xfrm>
              <a:custGeom>
                <a:avLst/>
                <a:gdLst>
                  <a:gd name="T0" fmla="*/ 54 w 258"/>
                  <a:gd name="T1" fmla="*/ 101 h 229"/>
                  <a:gd name="T2" fmla="*/ 26 w 258"/>
                  <a:gd name="T3" fmla="*/ 41 h 229"/>
                  <a:gd name="T4" fmla="*/ 88 w 258"/>
                  <a:gd name="T5" fmla="*/ 69 h 229"/>
                  <a:gd name="T6" fmla="*/ 125 w 258"/>
                  <a:gd name="T7" fmla="*/ 37 h 229"/>
                  <a:gd name="T8" fmla="*/ 150 w 258"/>
                  <a:gd name="T9" fmla="*/ 76 h 229"/>
                  <a:gd name="T10" fmla="*/ 244 w 258"/>
                  <a:gd name="T11" fmla="*/ 111 h 229"/>
                  <a:gd name="T12" fmla="*/ 213 w 258"/>
                  <a:gd name="T13" fmla="*/ 170 h 229"/>
                  <a:gd name="T14" fmla="*/ 152 w 258"/>
                  <a:gd name="T15" fmla="*/ 228 h 229"/>
                  <a:gd name="T16" fmla="*/ 98 w 258"/>
                  <a:gd name="T17" fmla="*/ 190 h 229"/>
                  <a:gd name="T18" fmla="*/ 34 w 258"/>
                  <a:gd name="T19" fmla="*/ 182 h 229"/>
                  <a:gd name="T20" fmla="*/ 54 w 258"/>
                  <a:gd name="T21" fmla="*/ 101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8" h="229">
                    <a:moveTo>
                      <a:pt x="54" y="101"/>
                    </a:moveTo>
                    <a:cubicBezTo>
                      <a:pt x="54" y="101"/>
                      <a:pt x="0" y="82"/>
                      <a:pt x="26" y="41"/>
                    </a:cubicBezTo>
                    <a:cubicBezTo>
                      <a:pt x="52" y="0"/>
                      <a:pt x="85" y="59"/>
                      <a:pt x="88" y="69"/>
                    </a:cubicBezTo>
                    <a:cubicBezTo>
                      <a:pt x="91" y="80"/>
                      <a:pt x="90" y="34"/>
                      <a:pt x="125" y="37"/>
                    </a:cubicBezTo>
                    <a:cubicBezTo>
                      <a:pt x="160" y="39"/>
                      <a:pt x="150" y="76"/>
                      <a:pt x="150" y="76"/>
                    </a:cubicBezTo>
                    <a:cubicBezTo>
                      <a:pt x="150" y="76"/>
                      <a:pt x="230" y="58"/>
                      <a:pt x="244" y="111"/>
                    </a:cubicBezTo>
                    <a:cubicBezTo>
                      <a:pt x="258" y="164"/>
                      <a:pt x="213" y="170"/>
                      <a:pt x="213" y="170"/>
                    </a:cubicBezTo>
                    <a:cubicBezTo>
                      <a:pt x="213" y="170"/>
                      <a:pt x="196" y="226"/>
                      <a:pt x="152" y="228"/>
                    </a:cubicBezTo>
                    <a:cubicBezTo>
                      <a:pt x="107" y="229"/>
                      <a:pt x="98" y="190"/>
                      <a:pt x="98" y="190"/>
                    </a:cubicBezTo>
                    <a:cubicBezTo>
                      <a:pt x="98" y="190"/>
                      <a:pt x="66" y="223"/>
                      <a:pt x="34" y="182"/>
                    </a:cubicBezTo>
                    <a:cubicBezTo>
                      <a:pt x="2" y="141"/>
                      <a:pt x="54" y="101"/>
                      <a:pt x="54" y="101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50"/>
              <p:cNvSpPr>
                <a:spLocks/>
              </p:cNvSpPr>
              <p:nvPr/>
            </p:nvSpPr>
            <p:spPr bwMode="auto">
              <a:xfrm>
                <a:off x="8996235" y="5825220"/>
                <a:ext cx="215879" cy="200401"/>
              </a:xfrm>
              <a:custGeom>
                <a:avLst/>
                <a:gdLst>
                  <a:gd name="T0" fmla="*/ 30 w 112"/>
                  <a:gd name="T1" fmla="*/ 46 h 104"/>
                  <a:gd name="T2" fmla="*/ 72 w 112"/>
                  <a:gd name="T3" fmla="*/ 38 h 104"/>
                  <a:gd name="T4" fmla="*/ 90 w 112"/>
                  <a:gd name="T5" fmla="*/ 63 h 104"/>
                  <a:gd name="T6" fmla="*/ 58 w 112"/>
                  <a:gd name="T7" fmla="*/ 103 h 104"/>
                  <a:gd name="T8" fmla="*/ 26 w 112"/>
                  <a:gd name="T9" fmla="*/ 71 h 104"/>
                  <a:gd name="T10" fmla="*/ 30 w 112"/>
                  <a:gd name="T11" fmla="*/ 4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104">
                    <a:moveTo>
                      <a:pt x="30" y="46"/>
                    </a:moveTo>
                    <a:cubicBezTo>
                      <a:pt x="30" y="46"/>
                      <a:pt x="46" y="0"/>
                      <a:pt x="72" y="38"/>
                    </a:cubicBezTo>
                    <a:cubicBezTo>
                      <a:pt x="95" y="21"/>
                      <a:pt x="112" y="52"/>
                      <a:pt x="90" y="63"/>
                    </a:cubicBezTo>
                    <a:cubicBezTo>
                      <a:pt x="90" y="63"/>
                      <a:pt x="106" y="104"/>
                      <a:pt x="58" y="103"/>
                    </a:cubicBezTo>
                    <a:cubicBezTo>
                      <a:pt x="22" y="102"/>
                      <a:pt x="26" y="71"/>
                      <a:pt x="26" y="71"/>
                    </a:cubicBezTo>
                    <a:cubicBezTo>
                      <a:pt x="26" y="71"/>
                      <a:pt x="0" y="47"/>
                      <a:pt x="30" y="46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51"/>
              <p:cNvSpPr>
                <a:spLocks/>
              </p:cNvSpPr>
              <p:nvPr/>
            </p:nvSpPr>
            <p:spPr bwMode="auto">
              <a:xfrm>
                <a:off x="7663487" y="5195504"/>
                <a:ext cx="704663" cy="693257"/>
              </a:xfrm>
              <a:custGeom>
                <a:avLst/>
                <a:gdLst>
                  <a:gd name="T0" fmla="*/ 91 w 366"/>
                  <a:gd name="T1" fmla="*/ 7 h 360"/>
                  <a:gd name="T2" fmla="*/ 0 w 366"/>
                  <a:gd name="T3" fmla="*/ 84 h 360"/>
                  <a:gd name="T4" fmla="*/ 75 w 366"/>
                  <a:gd name="T5" fmla="*/ 86 h 360"/>
                  <a:gd name="T6" fmla="*/ 52 w 366"/>
                  <a:gd name="T7" fmla="*/ 214 h 360"/>
                  <a:gd name="T8" fmla="*/ 124 w 366"/>
                  <a:gd name="T9" fmla="*/ 173 h 360"/>
                  <a:gd name="T10" fmla="*/ 181 w 366"/>
                  <a:gd name="T11" fmla="*/ 360 h 360"/>
                  <a:gd name="T12" fmla="*/ 263 w 366"/>
                  <a:gd name="T13" fmla="*/ 170 h 360"/>
                  <a:gd name="T14" fmla="*/ 349 w 366"/>
                  <a:gd name="T15" fmla="*/ 227 h 360"/>
                  <a:gd name="T16" fmla="*/ 299 w 366"/>
                  <a:gd name="T17" fmla="*/ 74 h 360"/>
                  <a:gd name="T18" fmla="*/ 366 w 366"/>
                  <a:gd name="T19" fmla="*/ 89 h 360"/>
                  <a:gd name="T20" fmla="*/ 279 w 366"/>
                  <a:gd name="T21" fmla="*/ 4 h 360"/>
                  <a:gd name="T22" fmla="*/ 91 w 366"/>
                  <a:gd name="T23" fmla="*/ 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6" h="360">
                    <a:moveTo>
                      <a:pt x="91" y="7"/>
                    </a:moveTo>
                    <a:cubicBezTo>
                      <a:pt x="91" y="7"/>
                      <a:pt x="36" y="55"/>
                      <a:pt x="0" y="84"/>
                    </a:cubicBezTo>
                    <a:cubicBezTo>
                      <a:pt x="0" y="84"/>
                      <a:pt x="56" y="87"/>
                      <a:pt x="75" y="86"/>
                    </a:cubicBezTo>
                    <a:cubicBezTo>
                      <a:pt x="75" y="86"/>
                      <a:pt x="54" y="194"/>
                      <a:pt x="52" y="214"/>
                    </a:cubicBezTo>
                    <a:cubicBezTo>
                      <a:pt x="52" y="214"/>
                      <a:pt x="113" y="184"/>
                      <a:pt x="124" y="173"/>
                    </a:cubicBezTo>
                    <a:cubicBezTo>
                      <a:pt x="124" y="173"/>
                      <a:pt x="171" y="330"/>
                      <a:pt x="181" y="360"/>
                    </a:cubicBezTo>
                    <a:cubicBezTo>
                      <a:pt x="181" y="360"/>
                      <a:pt x="260" y="184"/>
                      <a:pt x="263" y="170"/>
                    </a:cubicBezTo>
                    <a:cubicBezTo>
                      <a:pt x="263" y="170"/>
                      <a:pt x="336" y="223"/>
                      <a:pt x="349" y="227"/>
                    </a:cubicBezTo>
                    <a:cubicBezTo>
                      <a:pt x="349" y="227"/>
                      <a:pt x="308" y="82"/>
                      <a:pt x="299" y="74"/>
                    </a:cubicBezTo>
                    <a:cubicBezTo>
                      <a:pt x="299" y="74"/>
                      <a:pt x="357" y="89"/>
                      <a:pt x="366" y="89"/>
                    </a:cubicBezTo>
                    <a:cubicBezTo>
                      <a:pt x="366" y="89"/>
                      <a:pt x="287" y="7"/>
                      <a:pt x="279" y="4"/>
                    </a:cubicBezTo>
                    <a:cubicBezTo>
                      <a:pt x="271" y="0"/>
                      <a:pt x="91" y="7"/>
                      <a:pt x="91" y="7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52"/>
              <p:cNvSpPr>
                <a:spLocks/>
              </p:cNvSpPr>
              <p:nvPr/>
            </p:nvSpPr>
            <p:spPr bwMode="auto">
              <a:xfrm>
                <a:off x="7863887" y="5245198"/>
                <a:ext cx="329114" cy="277792"/>
              </a:xfrm>
              <a:custGeom>
                <a:avLst/>
                <a:gdLst>
                  <a:gd name="T0" fmla="*/ 59 w 404"/>
                  <a:gd name="T1" fmla="*/ 14 h 341"/>
                  <a:gd name="T2" fmla="*/ 0 w 404"/>
                  <a:gd name="T3" fmla="*/ 130 h 341"/>
                  <a:gd name="T4" fmla="*/ 128 w 404"/>
                  <a:gd name="T5" fmla="*/ 109 h 341"/>
                  <a:gd name="T6" fmla="*/ 215 w 404"/>
                  <a:gd name="T7" fmla="*/ 341 h 341"/>
                  <a:gd name="T8" fmla="*/ 293 w 404"/>
                  <a:gd name="T9" fmla="*/ 118 h 341"/>
                  <a:gd name="T10" fmla="*/ 404 w 404"/>
                  <a:gd name="T11" fmla="*/ 128 h 341"/>
                  <a:gd name="T12" fmla="*/ 307 w 404"/>
                  <a:gd name="T13" fmla="*/ 0 h 341"/>
                  <a:gd name="T14" fmla="*/ 59 w 404"/>
                  <a:gd name="T15" fmla="*/ 1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4" h="341">
                    <a:moveTo>
                      <a:pt x="59" y="14"/>
                    </a:moveTo>
                    <a:lnTo>
                      <a:pt x="0" y="130"/>
                    </a:lnTo>
                    <a:lnTo>
                      <a:pt x="128" y="109"/>
                    </a:lnTo>
                    <a:lnTo>
                      <a:pt x="215" y="341"/>
                    </a:lnTo>
                    <a:lnTo>
                      <a:pt x="293" y="118"/>
                    </a:lnTo>
                    <a:lnTo>
                      <a:pt x="404" y="128"/>
                    </a:lnTo>
                    <a:lnTo>
                      <a:pt x="307" y="0"/>
                    </a:lnTo>
                    <a:lnTo>
                      <a:pt x="59" y="1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3"/>
              <p:cNvSpPr>
                <a:spLocks/>
              </p:cNvSpPr>
              <p:nvPr/>
            </p:nvSpPr>
            <p:spPr bwMode="auto">
              <a:xfrm>
                <a:off x="8386071" y="5404867"/>
                <a:ext cx="69244" cy="67616"/>
              </a:xfrm>
              <a:custGeom>
                <a:avLst/>
                <a:gdLst>
                  <a:gd name="T0" fmla="*/ 0 w 36"/>
                  <a:gd name="T1" fmla="*/ 0 h 35"/>
                  <a:gd name="T2" fmla="*/ 30 w 36"/>
                  <a:gd name="T3" fmla="*/ 13 h 35"/>
                  <a:gd name="T4" fmla="*/ 36 w 36"/>
                  <a:gd name="T5" fmla="*/ 35 h 35"/>
                  <a:gd name="T6" fmla="*/ 0 w 36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0" y="0"/>
                    </a:moveTo>
                    <a:cubicBezTo>
                      <a:pt x="0" y="0"/>
                      <a:pt x="25" y="5"/>
                      <a:pt x="30" y="13"/>
                    </a:cubicBezTo>
                    <a:cubicBezTo>
                      <a:pt x="35" y="21"/>
                      <a:pt x="36" y="35"/>
                      <a:pt x="36" y="35"/>
                    </a:cubicBezTo>
                    <a:cubicBezTo>
                      <a:pt x="36" y="35"/>
                      <a:pt x="2" y="16"/>
                      <a:pt x="0" y="0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54"/>
              <p:cNvSpPr>
                <a:spLocks/>
              </p:cNvSpPr>
              <p:nvPr/>
            </p:nvSpPr>
            <p:spPr bwMode="auto">
              <a:xfrm>
                <a:off x="8435763" y="5513214"/>
                <a:ext cx="71689" cy="82278"/>
              </a:xfrm>
              <a:custGeom>
                <a:avLst/>
                <a:gdLst>
                  <a:gd name="T0" fmla="*/ 0 w 37"/>
                  <a:gd name="T1" fmla="*/ 0 h 43"/>
                  <a:gd name="T2" fmla="*/ 31 w 37"/>
                  <a:gd name="T3" fmla="*/ 21 h 43"/>
                  <a:gd name="T4" fmla="*/ 37 w 37"/>
                  <a:gd name="T5" fmla="*/ 43 h 43"/>
                  <a:gd name="T6" fmla="*/ 8 w 37"/>
                  <a:gd name="T7" fmla="*/ 30 h 43"/>
                  <a:gd name="T8" fmla="*/ 0 w 3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3">
                    <a:moveTo>
                      <a:pt x="0" y="0"/>
                    </a:moveTo>
                    <a:cubicBezTo>
                      <a:pt x="0" y="0"/>
                      <a:pt x="26" y="15"/>
                      <a:pt x="31" y="21"/>
                    </a:cubicBezTo>
                    <a:cubicBezTo>
                      <a:pt x="35" y="27"/>
                      <a:pt x="37" y="43"/>
                      <a:pt x="37" y="43"/>
                    </a:cubicBezTo>
                    <a:cubicBezTo>
                      <a:pt x="37" y="43"/>
                      <a:pt x="11" y="39"/>
                      <a:pt x="8" y="30"/>
                    </a:cubicBezTo>
                    <a:cubicBezTo>
                      <a:pt x="5" y="20"/>
                      <a:pt x="0" y="0"/>
                      <a:pt x="0" y="0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55"/>
              <p:cNvSpPr>
                <a:spLocks/>
              </p:cNvSpPr>
              <p:nvPr/>
            </p:nvSpPr>
            <p:spPr bwMode="auto">
              <a:xfrm>
                <a:off x="7577134" y="5426047"/>
                <a:ext cx="79020" cy="73317"/>
              </a:xfrm>
              <a:custGeom>
                <a:avLst/>
                <a:gdLst>
                  <a:gd name="T0" fmla="*/ 41 w 41"/>
                  <a:gd name="T1" fmla="*/ 0 h 38"/>
                  <a:gd name="T2" fmla="*/ 16 w 41"/>
                  <a:gd name="T3" fmla="*/ 4 h 38"/>
                  <a:gd name="T4" fmla="*/ 0 w 41"/>
                  <a:gd name="T5" fmla="*/ 38 h 38"/>
                  <a:gd name="T6" fmla="*/ 38 w 41"/>
                  <a:gd name="T7" fmla="*/ 24 h 38"/>
                  <a:gd name="T8" fmla="*/ 41 w 41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41" y="0"/>
                      <a:pt x="26" y="0"/>
                      <a:pt x="16" y="4"/>
                    </a:cubicBezTo>
                    <a:cubicBezTo>
                      <a:pt x="6" y="9"/>
                      <a:pt x="0" y="38"/>
                      <a:pt x="0" y="38"/>
                    </a:cubicBezTo>
                    <a:cubicBezTo>
                      <a:pt x="0" y="38"/>
                      <a:pt x="35" y="26"/>
                      <a:pt x="38" y="24"/>
                    </a:cubicBezTo>
                    <a:cubicBezTo>
                      <a:pt x="40" y="22"/>
                      <a:pt x="41" y="0"/>
                      <a:pt x="41" y="0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Freeform: Shape 56"/>
              <p:cNvSpPr>
                <a:spLocks/>
              </p:cNvSpPr>
              <p:nvPr/>
            </p:nvSpPr>
            <p:spPr bwMode="auto">
              <a:xfrm>
                <a:off x="7166556" y="3146689"/>
                <a:ext cx="1552701" cy="1769395"/>
              </a:xfrm>
              <a:custGeom>
                <a:avLst/>
                <a:gdLst>
                  <a:gd name="T0" fmla="*/ 361 w 806"/>
                  <a:gd name="T1" fmla="*/ 3 h 919"/>
                  <a:gd name="T2" fmla="*/ 4 w 806"/>
                  <a:gd name="T3" fmla="*/ 383 h 919"/>
                  <a:gd name="T4" fmla="*/ 266 w 806"/>
                  <a:gd name="T5" fmla="*/ 902 h 919"/>
                  <a:gd name="T6" fmla="*/ 555 w 806"/>
                  <a:gd name="T7" fmla="*/ 896 h 919"/>
                  <a:gd name="T8" fmla="*/ 629 w 806"/>
                  <a:gd name="T9" fmla="*/ 759 h 919"/>
                  <a:gd name="T10" fmla="*/ 791 w 806"/>
                  <a:gd name="T11" fmla="*/ 337 h 919"/>
                  <a:gd name="T12" fmla="*/ 361 w 806"/>
                  <a:gd name="T13" fmla="*/ 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6" h="919">
                    <a:moveTo>
                      <a:pt x="361" y="3"/>
                    </a:moveTo>
                    <a:cubicBezTo>
                      <a:pt x="250" y="5"/>
                      <a:pt x="0" y="100"/>
                      <a:pt x="4" y="383"/>
                    </a:cubicBezTo>
                    <a:cubicBezTo>
                      <a:pt x="9" y="667"/>
                      <a:pt x="225" y="782"/>
                      <a:pt x="266" y="902"/>
                    </a:cubicBezTo>
                    <a:cubicBezTo>
                      <a:pt x="266" y="902"/>
                      <a:pt x="487" y="919"/>
                      <a:pt x="555" y="896"/>
                    </a:cubicBezTo>
                    <a:cubicBezTo>
                      <a:pt x="555" y="896"/>
                      <a:pt x="578" y="827"/>
                      <a:pt x="629" y="759"/>
                    </a:cubicBezTo>
                    <a:cubicBezTo>
                      <a:pt x="681" y="691"/>
                      <a:pt x="806" y="556"/>
                      <a:pt x="791" y="337"/>
                    </a:cubicBezTo>
                    <a:cubicBezTo>
                      <a:pt x="780" y="164"/>
                      <a:pt x="599" y="0"/>
                      <a:pt x="361" y="3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57"/>
              <p:cNvSpPr>
                <a:spLocks/>
              </p:cNvSpPr>
              <p:nvPr/>
            </p:nvSpPr>
            <p:spPr bwMode="auto">
              <a:xfrm>
                <a:off x="7230098" y="3192308"/>
                <a:ext cx="1421544" cy="1648829"/>
              </a:xfrm>
              <a:custGeom>
                <a:avLst/>
                <a:gdLst>
                  <a:gd name="T0" fmla="*/ 320 w 738"/>
                  <a:gd name="T1" fmla="*/ 3 h 856"/>
                  <a:gd name="T2" fmla="*/ 4 w 738"/>
                  <a:gd name="T3" fmla="*/ 366 h 856"/>
                  <a:gd name="T4" fmla="*/ 243 w 738"/>
                  <a:gd name="T5" fmla="*/ 841 h 856"/>
                  <a:gd name="T6" fmla="*/ 508 w 738"/>
                  <a:gd name="T7" fmla="*/ 835 h 856"/>
                  <a:gd name="T8" fmla="*/ 576 w 738"/>
                  <a:gd name="T9" fmla="*/ 710 h 856"/>
                  <a:gd name="T10" fmla="*/ 724 w 738"/>
                  <a:gd name="T11" fmla="*/ 324 h 856"/>
                  <a:gd name="T12" fmla="*/ 320 w 738"/>
                  <a:gd name="T13" fmla="*/ 3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856">
                    <a:moveTo>
                      <a:pt x="320" y="3"/>
                    </a:moveTo>
                    <a:cubicBezTo>
                      <a:pt x="219" y="4"/>
                      <a:pt x="0" y="107"/>
                      <a:pt x="4" y="366"/>
                    </a:cubicBezTo>
                    <a:cubicBezTo>
                      <a:pt x="8" y="625"/>
                      <a:pt x="206" y="730"/>
                      <a:pt x="243" y="841"/>
                    </a:cubicBezTo>
                    <a:cubicBezTo>
                      <a:pt x="243" y="841"/>
                      <a:pt x="446" y="856"/>
                      <a:pt x="508" y="835"/>
                    </a:cubicBezTo>
                    <a:cubicBezTo>
                      <a:pt x="508" y="835"/>
                      <a:pt x="529" y="772"/>
                      <a:pt x="576" y="710"/>
                    </a:cubicBezTo>
                    <a:cubicBezTo>
                      <a:pt x="623" y="647"/>
                      <a:pt x="738" y="524"/>
                      <a:pt x="724" y="324"/>
                    </a:cubicBezTo>
                    <a:cubicBezTo>
                      <a:pt x="714" y="165"/>
                      <a:pt x="538" y="0"/>
                      <a:pt x="320" y="3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58"/>
              <p:cNvSpPr>
                <a:spLocks/>
              </p:cNvSpPr>
              <p:nvPr/>
            </p:nvSpPr>
            <p:spPr bwMode="auto">
              <a:xfrm>
                <a:off x="7299342" y="3271328"/>
                <a:ext cx="1284686" cy="641935"/>
              </a:xfrm>
              <a:custGeom>
                <a:avLst/>
                <a:gdLst>
                  <a:gd name="T0" fmla="*/ 306 w 667"/>
                  <a:gd name="T1" fmla="*/ 6 h 333"/>
                  <a:gd name="T2" fmla="*/ 4 w 667"/>
                  <a:gd name="T3" fmla="*/ 251 h 333"/>
                  <a:gd name="T4" fmla="*/ 271 w 667"/>
                  <a:gd name="T5" fmla="*/ 263 h 333"/>
                  <a:gd name="T6" fmla="*/ 569 w 667"/>
                  <a:gd name="T7" fmla="*/ 300 h 333"/>
                  <a:gd name="T8" fmla="*/ 306 w 667"/>
                  <a:gd name="T9" fmla="*/ 6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7" h="333">
                    <a:moveTo>
                      <a:pt x="306" y="6"/>
                    </a:moveTo>
                    <a:cubicBezTo>
                      <a:pt x="153" y="0"/>
                      <a:pt x="0" y="170"/>
                      <a:pt x="4" y="251"/>
                    </a:cubicBezTo>
                    <a:cubicBezTo>
                      <a:pt x="9" y="333"/>
                      <a:pt x="216" y="304"/>
                      <a:pt x="271" y="263"/>
                    </a:cubicBezTo>
                    <a:cubicBezTo>
                      <a:pt x="325" y="222"/>
                      <a:pt x="472" y="306"/>
                      <a:pt x="569" y="300"/>
                    </a:cubicBezTo>
                    <a:cubicBezTo>
                      <a:pt x="667" y="293"/>
                      <a:pt x="609" y="19"/>
                      <a:pt x="306" y="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Freeform: Shape 59"/>
              <p:cNvSpPr>
                <a:spLocks/>
              </p:cNvSpPr>
              <p:nvPr/>
            </p:nvSpPr>
            <p:spPr bwMode="auto">
              <a:xfrm>
                <a:off x="7520924" y="4130772"/>
                <a:ext cx="803234" cy="760058"/>
              </a:xfrm>
              <a:custGeom>
                <a:avLst/>
                <a:gdLst>
                  <a:gd name="T0" fmla="*/ 370 w 417"/>
                  <a:gd name="T1" fmla="*/ 25 h 395"/>
                  <a:gd name="T2" fmla="*/ 271 w 417"/>
                  <a:gd name="T3" fmla="*/ 80 h 395"/>
                  <a:gd name="T4" fmla="*/ 225 w 417"/>
                  <a:gd name="T5" fmla="*/ 38 h 395"/>
                  <a:gd name="T6" fmla="*/ 161 w 417"/>
                  <a:gd name="T7" fmla="*/ 86 h 395"/>
                  <a:gd name="T8" fmla="*/ 59 w 417"/>
                  <a:gd name="T9" fmla="*/ 28 h 395"/>
                  <a:gd name="T10" fmla="*/ 10 w 417"/>
                  <a:gd name="T11" fmla="*/ 106 h 395"/>
                  <a:gd name="T12" fmla="*/ 76 w 417"/>
                  <a:gd name="T13" fmla="*/ 207 h 395"/>
                  <a:gd name="T14" fmla="*/ 128 w 417"/>
                  <a:gd name="T15" fmla="*/ 283 h 395"/>
                  <a:gd name="T16" fmla="*/ 150 w 417"/>
                  <a:gd name="T17" fmla="*/ 381 h 395"/>
                  <a:gd name="T18" fmla="*/ 160 w 417"/>
                  <a:gd name="T19" fmla="*/ 381 h 395"/>
                  <a:gd name="T20" fmla="*/ 122 w 417"/>
                  <a:gd name="T21" fmla="*/ 247 h 395"/>
                  <a:gd name="T22" fmla="*/ 46 w 417"/>
                  <a:gd name="T23" fmla="*/ 152 h 395"/>
                  <a:gd name="T24" fmla="*/ 30 w 417"/>
                  <a:gd name="T25" fmla="*/ 57 h 395"/>
                  <a:gd name="T26" fmla="*/ 107 w 417"/>
                  <a:gd name="T27" fmla="*/ 39 h 395"/>
                  <a:gd name="T28" fmla="*/ 156 w 417"/>
                  <a:gd name="T29" fmla="*/ 101 h 395"/>
                  <a:gd name="T30" fmla="*/ 166 w 417"/>
                  <a:gd name="T31" fmla="*/ 102 h 395"/>
                  <a:gd name="T32" fmla="*/ 213 w 417"/>
                  <a:gd name="T33" fmla="*/ 52 h 395"/>
                  <a:gd name="T34" fmla="*/ 262 w 417"/>
                  <a:gd name="T35" fmla="*/ 93 h 395"/>
                  <a:gd name="T36" fmla="*/ 272 w 417"/>
                  <a:gd name="T37" fmla="*/ 96 h 395"/>
                  <a:gd name="T38" fmla="*/ 390 w 417"/>
                  <a:gd name="T39" fmla="*/ 53 h 395"/>
                  <a:gd name="T40" fmla="*/ 354 w 417"/>
                  <a:gd name="T41" fmla="*/ 174 h 395"/>
                  <a:gd name="T42" fmla="*/ 281 w 417"/>
                  <a:gd name="T43" fmla="*/ 259 h 395"/>
                  <a:gd name="T44" fmla="*/ 266 w 417"/>
                  <a:gd name="T45" fmla="*/ 320 h 395"/>
                  <a:gd name="T46" fmla="*/ 272 w 417"/>
                  <a:gd name="T47" fmla="*/ 389 h 395"/>
                  <a:gd name="T48" fmla="*/ 282 w 417"/>
                  <a:gd name="T49" fmla="*/ 383 h 395"/>
                  <a:gd name="T50" fmla="*/ 283 w 417"/>
                  <a:gd name="T51" fmla="*/ 287 h 395"/>
                  <a:gd name="T52" fmla="*/ 319 w 417"/>
                  <a:gd name="T53" fmla="*/ 226 h 395"/>
                  <a:gd name="T54" fmla="*/ 402 w 417"/>
                  <a:gd name="T55" fmla="*/ 121 h 395"/>
                  <a:gd name="T56" fmla="*/ 370 w 417"/>
                  <a:gd name="T57" fmla="*/ 2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7" h="395">
                    <a:moveTo>
                      <a:pt x="370" y="25"/>
                    </a:moveTo>
                    <a:cubicBezTo>
                      <a:pt x="331" y="11"/>
                      <a:pt x="295" y="52"/>
                      <a:pt x="271" y="80"/>
                    </a:cubicBezTo>
                    <a:cubicBezTo>
                      <a:pt x="265" y="57"/>
                      <a:pt x="252" y="37"/>
                      <a:pt x="225" y="38"/>
                    </a:cubicBezTo>
                    <a:cubicBezTo>
                      <a:pt x="197" y="39"/>
                      <a:pt x="174" y="62"/>
                      <a:pt x="161" y="86"/>
                    </a:cubicBezTo>
                    <a:cubicBezTo>
                      <a:pt x="140" y="45"/>
                      <a:pt x="110" y="14"/>
                      <a:pt x="59" y="28"/>
                    </a:cubicBezTo>
                    <a:cubicBezTo>
                      <a:pt x="21" y="39"/>
                      <a:pt x="0" y="67"/>
                      <a:pt x="10" y="106"/>
                    </a:cubicBezTo>
                    <a:cubicBezTo>
                      <a:pt x="20" y="144"/>
                      <a:pt x="50" y="178"/>
                      <a:pt x="76" y="207"/>
                    </a:cubicBezTo>
                    <a:cubicBezTo>
                      <a:pt x="97" y="230"/>
                      <a:pt x="115" y="254"/>
                      <a:pt x="128" y="283"/>
                    </a:cubicBezTo>
                    <a:cubicBezTo>
                      <a:pt x="141" y="314"/>
                      <a:pt x="147" y="348"/>
                      <a:pt x="150" y="381"/>
                    </a:cubicBezTo>
                    <a:cubicBezTo>
                      <a:pt x="151" y="387"/>
                      <a:pt x="160" y="387"/>
                      <a:pt x="160" y="381"/>
                    </a:cubicBezTo>
                    <a:cubicBezTo>
                      <a:pt x="157" y="333"/>
                      <a:pt x="146" y="288"/>
                      <a:pt x="122" y="247"/>
                    </a:cubicBezTo>
                    <a:cubicBezTo>
                      <a:pt x="101" y="212"/>
                      <a:pt x="69" y="185"/>
                      <a:pt x="46" y="152"/>
                    </a:cubicBezTo>
                    <a:cubicBezTo>
                      <a:pt x="28" y="126"/>
                      <a:pt x="4" y="85"/>
                      <a:pt x="30" y="57"/>
                    </a:cubicBezTo>
                    <a:cubicBezTo>
                      <a:pt x="47" y="37"/>
                      <a:pt x="83" y="29"/>
                      <a:pt x="107" y="39"/>
                    </a:cubicBezTo>
                    <a:cubicBezTo>
                      <a:pt x="132" y="49"/>
                      <a:pt x="146" y="78"/>
                      <a:pt x="156" y="101"/>
                    </a:cubicBezTo>
                    <a:cubicBezTo>
                      <a:pt x="158" y="104"/>
                      <a:pt x="164" y="107"/>
                      <a:pt x="166" y="102"/>
                    </a:cubicBezTo>
                    <a:cubicBezTo>
                      <a:pt x="175" y="80"/>
                      <a:pt x="191" y="60"/>
                      <a:pt x="213" y="52"/>
                    </a:cubicBezTo>
                    <a:cubicBezTo>
                      <a:pt x="243" y="40"/>
                      <a:pt x="259" y="67"/>
                      <a:pt x="262" y="93"/>
                    </a:cubicBezTo>
                    <a:cubicBezTo>
                      <a:pt x="263" y="97"/>
                      <a:pt x="268" y="100"/>
                      <a:pt x="272" y="96"/>
                    </a:cubicBezTo>
                    <a:cubicBezTo>
                      <a:pt x="297" y="67"/>
                      <a:pt x="352" y="0"/>
                      <a:pt x="390" y="53"/>
                    </a:cubicBezTo>
                    <a:cubicBezTo>
                      <a:pt x="417" y="93"/>
                      <a:pt x="379" y="146"/>
                      <a:pt x="354" y="174"/>
                    </a:cubicBezTo>
                    <a:cubicBezTo>
                      <a:pt x="329" y="202"/>
                      <a:pt x="299" y="225"/>
                      <a:pt x="281" y="259"/>
                    </a:cubicBezTo>
                    <a:cubicBezTo>
                      <a:pt x="271" y="278"/>
                      <a:pt x="268" y="299"/>
                      <a:pt x="266" y="320"/>
                    </a:cubicBezTo>
                    <a:cubicBezTo>
                      <a:pt x="264" y="344"/>
                      <a:pt x="260" y="367"/>
                      <a:pt x="272" y="389"/>
                    </a:cubicBezTo>
                    <a:cubicBezTo>
                      <a:pt x="276" y="395"/>
                      <a:pt x="285" y="389"/>
                      <a:pt x="282" y="383"/>
                    </a:cubicBezTo>
                    <a:cubicBezTo>
                      <a:pt x="268" y="356"/>
                      <a:pt x="276" y="315"/>
                      <a:pt x="283" y="287"/>
                    </a:cubicBezTo>
                    <a:cubicBezTo>
                      <a:pt x="289" y="263"/>
                      <a:pt x="303" y="243"/>
                      <a:pt x="319" y="226"/>
                    </a:cubicBezTo>
                    <a:cubicBezTo>
                      <a:pt x="349" y="193"/>
                      <a:pt x="387" y="164"/>
                      <a:pt x="402" y="121"/>
                    </a:cubicBezTo>
                    <a:cubicBezTo>
                      <a:pt x="414" y="85"/>
                      <a:pt x="411" y="40"/>
                      <a:pt x="370" y="2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60"/>
              <p:cNvSpPr>
                <a:spLocks/>
              </p:cNvSpPr>
              <p:nvPr/>
            </p:nvSpPr>
            <p:spPr bwMode="auto">
              <a:xfrm>
                <a:off x="7752282" y="5153143"/>
                <a:ext cx="491227" cy="151523"/>
              </a:xfrm>
              <a:custGeom>
                <a:avLst/>
                <a:gdLst>
                  <a:gd name="T0" fmla="*/ 0 w 255"/>
                  <a:gd name="T1" fmla="*/ 6 h 79"/>
                  <a:gd name="T2" fmla="*/ 133 w 255"/>
                  <a:gd name="T3" fmla="*/ 79 h 79"/>
                  <a:gd name="T4" fmla="*/ 255 w 255"/>
                  <a:gd name="T5" fmla="*/ 0 h 79"/>
                  <a:gd name="T6" fmla="*/ 0 w 255"/>
                  <a:gd name="T7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5" h="79">
                    <a:moveTo>
                      <a:pt x="0" y="6"/>
                    </a:moveTo>
                    <a:cubicBezTo>
                      <a:pt x="0" y="6"/>
                      <a:pt x="24" y="79"/>
                      <a:pt x="133" y="79"/>
                    </a:cubicBezTo>
                    <a:cubicBezTo>
                      <a:pt x="242" y="79"/>
                      <a:pt x="255" y="0"/>
                      <a:pt x="255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61"/>
              <p:cNvSpPr>
                <a:spLocks/>
              </p:cNvSpPr>
              <p:nvPr/>
            </p:nvSpPr>
            <p:spPr bwMode="auto">
              <a:xfrm>
                <a:off x="7686296" y="5068420"/>
                <a:ext cx="606906" cy="134415"/>
              </a:xfrm>
              <a:custGeom>
                <a:avLst/>
                <a:gdLst>
                  <a:gd name="T0" fmla="*/ 39 w 315"/>
                  <a:gd name="T1" fmla="*/ 14 h 70"/>
                  <a:gd name="T2" fmla="*/ 10 w 315"/>
                  <a:gd name="T3" fmla="*/ 47 h 70"/>
                  <a:gd name="T4" fmla="*/ 165 w 315"/>
                  <a:gd name="T5" fmla="*/ 67 h 70"/>
                  <a:gd name="T6" fmla="*/ 309 w 315"/>
                  <a:gd name="T7" fmla="*/ 39 h 70"/>
                  <a:gd name="T8" fmla="*/ 193 w 315"/>
                  <a:gd name="T9" fmla="*/ 1 h 70"/>
                  <a:gd name="T10" fmla="*/ 39 w 315"/>
                  <a:gd name="T1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5" h="70">
                    <a:moveTo>
                      <a:pt x="39" y="14"/>
                    </a:moveTo>
                    <a:cubicBezTo>
                      <a:pt x="39" y="14"/>
                      <a:pt x="0" y="31"/>
                      <a:pt x="10" y="47"/>
                    </a:cubicBezTo>
                    <a:cubicBezTo>
                      <a:pt x="21" y="64"/>
                      <a:pt x="93" y="70"/>
                      <a:pt x="165" y="67"/>
                    </a:cubicBezTo>
                    <a:cubicBezTo>
                      <a:pt x="236" y="64"/>
                      <a:pt x="303" y="61"/>
                      <a:pt x="309" y="39"/>
                    </a:cubicBezTo>
                    <a:cubicBezTo>
                      <a:pt x="315" y="17"/>
                      <a:pt x="230" y="2"/>
                      <a:pt x="193" y="1"/>
                    </a:cubicBezTo>
                    <a:cubicBezTo>
                      <a:pt x="155" y="0"/>
                      <a:pt x="39" y="14"/>
                      <a:pt x="39" y="14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Freeform: Shape 62"/>
              <p:cNvSpPr>
                <a:spLocks/>
              </p:cNvSpPr>
              <p:nvPr/>
            </p:nvSpPr>
            <p:spPr bwMode="auto">
              <a:xfrm>
                <a:off x="7663487" y="4996733"/>
                <a:ext cx="645195" cy="131157"/>
              </a:xfrm>
              <a:custGeom>
                <a:avLst/>
                <a:gdLst>
                  <a:gd name="T0" fmla="*/ 75 w 335"/>
                  <a:gd name="T1" fmla="*/ 10 h 68"/>
                  <a:gd name="T2" fmla="*/ 4 w 335"/>
                  <a:gd name="T3" fmla="*/ 41 h 68"/>
                  <a:gd name="T4" fmla="*/ 133 w 335"/>
                  <a:gd name="T5" fmla="*/ 57 h 68"/>
                  <a:gd name="T6" fmla="*/ 326 w 335"/>
                  <a:gd name="T7" fmla="*/ 35 h 68"/>
                  <a:gd name="T8" fmla="*/ 235 w 335"/>
                  <a:gd name="T9" fmla="*/ 1 h 68"/>
                  <a:gd name="T10" fmla="*/ 75 w 335"/>
                  <a:gd name="T11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68">
                    <a:moveTo>
                      <a:pt x="75" y="10"/>
                    </a:moveTo>
                    <a:cubicBezTo>
                      <a:pt x="75" y="10"/>
                      <a:pt x="0" y="13"/>
                      <a:pt x="4" y="41"/>
                    </a:cubicBezTo>
                    <a:cubicBezTo>
                      <a:pt x="8" y="68"/>
                      <a:pt x="42" y="60"/>
                      <a:pt x="133" y="57"/>
                    </a:cubicBezTo>
                    <a:cubicBezTo>
                      <a:pt x="224" y="55"/>
                      <a:pt x="318" y="68"/>
                      <a:pt x="326" y="35"/>
                    </a:cubicBezTo>
                    <a:cubicBezTo>
                      <a:pt x="335" y="1"/>
                      <a:pt x="269" y="2"/>
                      <a:pt x="235" y="1"/>
                    </a:cubicBezTo>
                    <a:cubicBezTo>
                      <a:pt x="202" y="0"/>
                      <a:pt x="75" y="10"/>
                      <a:pt x="75" y="10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63"/>
              <p:cNvSpPr>
                <a:spLocks/>
              </p:cNvSpPr>
              <p:nvPr/>
            </p:nvSpPr>
            <p:spPr bwMode="auto">
              <a:xfrm>
                <a:off x="7657784" y="4931561"/>
                <a:ext cx="645195" cy="117308"/>
              </a:xfrm>
              <a:custGeom>
                <a:avLst/>
                <a:gdLst>
                  <a:gd name="T0" fmla="*/ 40 w 335"/>
                  <a:gd name="T1" fmla="*/ 8 h 61"/>
                  <a:gd name="T2" fmla="*/ 4 w 335"/>
                  <a:gd name="T3" fmla="*/ 42 h 61"/>
                  <a:gd name="T4" fmla="*/ 77 w 335"/>
                  <a:gd name="T5" fmla="*/ 51 h 61"/>
                  <a:gd name="T6" fmla="*/ 291 w 335"/>
                  <a:gd name="T7" fmla="*/ 49 h 61"/>
                  <a:gd name="T8" fmla="*/ 335 w 335"/>
                  <a:gd name="T9" fmla="*/ 27 h 61"/>
                  <a:gd name="T10" fmla="*/ 233 w 335"/>
                  <a:gd name="T11" fmla="*/ 4 h 61"/>
                  <a:gd name="T12" fmla="*/ 40 w 335"/>
                  <a:gd name="T13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5" h="61">
                    <a:moveTo>
                      <a:pt x="40" y="8"/>
                    </a:moveTo>
                    <a:cubicBezTo>
                      <a:pt x="17" y="13"/>
                      <a:pt x="0" y="23"/>
                      <a:pt x="4" y="42"/>
                    </a:cubicBezTo>
                    <a:cubicBezTo>
                      <a:pt x="8" y="61"/>
                      <a:pt x="29" y="53"/>
                      <a:pt x="77" y="51"/>
                    </a:cubicBezTo>
                    <a:cubicBezTo>
                      <a:pt x="125" y="50"/>
                      <a:pt x="260" y="51"/>
                      <a:pt x="291" y="49"/>
                    </a:cubicBezTo>
                    <a:cubicBezTo>
                      <a:pt x="321" y="47"/>
                      <a:pt x="334" y="40"/>
                      <a:pt x="335" y="27"/>
                    </a:cubicBezTo>
                    <a:cubicBezTo>
                      <a:pt x="335" y="14"/>
                      <a:pt x="305" y="0"/>
                      <a:pt x="233" y="4"/>
                    </a:cubicBezTo>
                    <a:cubicBezTo>
                      <a:pt x="161" y="8"/>
                      <a:pt x="40" y="8"/>
                      <a:pt x="40" y="8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64"/>
              <p:cNvSpPr>
                <a:spLocks/>
              </p:cNvSpPr>
              <p:nvPr/>
            </p:nvSpPr>
            <p:spPr bwMode="auto">
              <a:xfrm>
                <a:off x="7652081" y="4831361"/>
                <a:ext cx="641122" cy="153966"/>
              </a:xfrm>
              <a:custGeom>
                <a:avLst/>
                <a:gdLst>
                  <a:gd name="T0" fmla="*/ 158 w 333"/>
                  <a:gd name="T1" fmla="*/ 20 h 80"/>
                  <a:gd name="T2" fmla="*/ 0 w 333"/>
                  <a:gd name="T3" fmla="*/ 47 h 80"/>
                  <a:gd name="T4" fmla="*/ 167 w 333"/>
                  <a:gd name="T5" fmla="*/ 68 h 80"/>
                  <a:gd name="T6" fmla="*/ 328 w 333"/>
                  <a:gd name="T7" fmla="*/ 33 h 80"/>
                  <a:gd name="T8" fmla="*/ 158 w 333"/>
                  <a:gd name="T9" fmla="*/ 2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80">
                    <a:moveTo>
                      <a:pt x="158" y="20"/>
                    </a:moveTo>
                    <a:cubicBezTo>
                      <a:pt x="83" y="18"/>
                      <a:pt x="0" y="13"/>
                      <a:pt x="0" y="47"/>
                    </a:cubicBezTo>
                    <a:cubicBezTo>
                      <a:pt x="0" y="80"/>
                      <a:pt x="104" y="68"/>
                      <a:pt x="167" y="68"/>
                    </a:cubicBezTo>
                    <a:cubicBezTo>
                      <a:pt x="230" y="69"/>
                      <a:pt x="323" y="76"/>
                      <a:pt x="328" y="33"/>
                    </a:cubicBezTo>
                    <a:cubicBezTo>
                      <a:pt x="333" y="0"/>
                      <a:pt x="246" y="23"/>
                      <a:pt x="158" y="20"/>
                    </a:cubicBezTo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Freeform: Shape 65"/>
              <p:cNvSpPr>
                <a:spLocks/>
              </p:cNvSpPr>
              <p:nvPr/>
            </p:nvSpPr>
            <p:spPr bwMode="auto">
              <a:xfrm>
                <a:off x="7711549" y="4842765"/>
                <a:ext cx="520554" cy="109977"/>
              </a:xfrm>
              <a:custGeom>
                <a:avLst/>
                <a:gdLst>
                  <a:gd name="T0" fmla="*/ 128 w 270"/>
                  <a:gd name="T1" fmla="*/ 19 h 57"/>
                  <a:gd name="T2" fmla="*/ 0 w 270"/>
                  <a:gd name="T3" fmla="*/ 39 h 57"/>
                  <a:gd name="T4" fmla="*/ 138 w 270"/>
                  <a:gd name="T5" fmla="*/ 45 h 57"/>
                  <a:gd name="T6" fmla="*/ 269 w 270"/>
                  <a:gd name="T7" fmla="*/ 26 h 57"/>
                  <a:gd name="T8" fmla="*/ 128 w 270"/>
                  <a:gd name="T9" fmla="*/ 1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57">
                    <a:moveTo>
                      <a:pt x="128" y="19"/>
                    </a:moveTo>
                    <a:cubicBezTo>
                      <a:pt x="71" y="17"/>
                      <a:pt x="2" y="14"/>
                      <a:pt x="0" y="39"/>
                    </a:cubicBezTo>
                    <a:cubicBezTo>
                      <a:pt x="0" y="57"/>
                      <a:pt x="90" y="45"/>
                      <a:pt x="138" y="45"/>
                    </a:cubicBezTo>
                    <a:cubicBezTo>
                      <a:pt x="186" y="46"/>
                      <a:pt x="268" y="51"/>
                      <a:pt x="269" y="26"/>
                    </a:cubicBezTo>
                    <a:cubicBezTo>
                      <a:pt x="270" y="0"/>
                      <a:pt x="196" y="21"/>
                      <a:pt x="128" y="19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66"/>
              <p:cNvSpPr>
                <a:spLocks/>
              </p:cNvSpPr>
              <p:nvPr/>
            </p:nvSpPr>
            <p:spPr bwMode="auto">
              <a:xfrm>
                <a:off x="7744134" y="4929933"/>
                <a:ext cx="478193" cy="82278"/>
              </a:xfrm>
              <a:custGeom>
                <a:avLst/>
                <a:gdLst>
                  <a:gd name="T0" fmla="*/ 118 w 248"/>
                  <a:gd name="T1" fmla="*/ 14 h 43"/>
                  <a:gd name="T2" fmla="*/ 1 w 248"/>
                  <a:gd name="T3" fmla="*/ 29 h 43"/>
                  <a:gd name="T4" fmla="*/ 127 w 248"/>
                  <a:gd name="T5" fmla="*/ 35 h 43"/>
                  <a:gd name="T6" fmla="*/ 248 w 248"/>
                  <a:gd name="T7" fmla="*/ 21 h 43"/>
                  <a:gd name="T8" fmla="*/ 118 w 248"/>
                  <a:gd name="T9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43">
                    <a:moveTo>
                      <a:pt x="118" y="14"/>
                    </a:moveTo>
                    <a:cubicBezTo>
                      <a:pt x="65" y="12"/>
                      <a:pt x="2" y="8"/>
                      <a:pt x="1" y="29"/>
                    </a:cubicBezTo>
                    <a:cubicBezTo>
                      <a:pt x="0" y="43"/>
                      <a:pt x="83" y="34"/>
                      <a:pt x="127" y="35"/>
                    </a:cubicBezTo>
                    <a:cubicBezTo>
                      <a:pt x="171" y="36"/>
                      <a:pt x="247" y="41"/>
                      <a:pt x="248" y="21"/>
                    </a:cubicBezTo>
                    <a:cubicBezTo>
                      <a:pt x="248" y="0"/>
                      <a:pt x="180" y="16"/>
                      <a:pt x="118" y="14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67"/>
              <p:cNvSpPr>
                <a:spLocks/>
              </p:cNvSpPr>
              <p:nvPr/>
            </p:nvSpPr>
            <p:spPr bwMode="auto">
              <a:xfrm>
                <a:off x="7742506" y="5017913"/>
                <a:ext cx="464344" cy="57840"/>
              </a:xfrm>
              <a:custGeom>
                <a:avLst/>
                <a:gdLst>
                  <a:gd name="T0" fmla="*/ 111 w 241"/>
                  <a:gd name="T1" fmla="*/ 5 h 30"/>
                  <a:gd name="T2" fmla="*/ 0 w 241"/>
                  <a:gd name="T3" fmla="*/ 16 h 30"/>
                  <a:gd name="T4" fmla="*/ 117 w 241"/>
                  <a:gd name="T5" fmla="*/ 21 h 30"/>
                  <a:gd name="T6" fmla="*/ 240 w 241"/>
                  <a:gd name="T7" fmla="*/ 12 h 30"/>
                  <a:gd name="T8" fmla="*/ 111 w 241"/>
                  <a:gd name="T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0">
                    <a:moveTo>
                      <a:pt x="111" y="5"/>
                    </a:moveTo>
                    <a:cubicBezTo>
                      <a:pt x="58" y="3"/>
                      <a:pt x="1" y="3"/>
                      <a:pt x="0" y="16"/>
                    </a:cubicBezTo>
                    <a:cubicBezTo>
                      <a:pt x="0" y="30"/>
                      <a:pt x="73" y="20"/>
                      <a:pt x="117" y="21"/>
                    </a:cubicBezTo>
                    <a:cubicBezTo>
                      <a:pt x="161" y="22"/>
                      <a:pt x="240" y="26"/>
                      <a:pt x="240" y="12"/>
                    </a:cubicBezTo>
                    <a:cubicBezTo>
                      <a:pt x="241" y="0"/>
                      <a:pt x="173" y="8"/>
                      <a:pt x="111" y="5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Freeform: Shape 68"/>
              <p:cNvSpPr>
                <a:spLocks/>
              </p:cNvSpPr>
              <p:nvPr/>
            </p:nvSpPr>
            <p:spPr bwMode="auto">
              <a:xfrm>
                <a:off x="7765316" y="5078196"/>
                <a:ext cx="426056" cy="63541"/>
              </a:xfrm>
              <a:custGeom>
                <a:avLst/>
                <a:gdLst>
                  <a:gd name="T0" fmla="*/ 102 w 221"/>
                  <a:gd name="T1" fmla="*/ 7 h 33"/>
                  <a:gd name="T2" fmla="*/ 1 w 221"/>
                  <a:gd name="T3" fmla="*/ 19 h 33"/>
                  <a:gd name="T4" fmla="*/ 107 w 221"/>
                  <a:gd name="T5" fmla="*/ 22 h 33"/>
                  <a:gd name="T6" fmla="*/ 220 w 221"/>
                  <a:gd name="T7" fmla="*/ 13 h 33"/>
                  <a:gd name="T8" fmla="*/ 102 w 221"/>
                  <a:gd name="T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33">
                    <a:moveTo>
                      <a:pt x="102" y="7"/>
                    </a:moveTo>
                    <a:cubicBezTo>
                      <a:pt x="53" y="6"/>
                      <a:pt x="1" y="6"/>
                      <a:pt x="1" y="19"/>
                    </a:cubicBezTo>
                    <a:cubicBezTo>
                      <a:pt x="0" y="33"/>
                      <a:pt x="67" y="22"/>
                      <a:pt x="107" y="22"/>
                    </a:cubicBezTo>
                    <a:cubicBezTo>
                      <a:pt x="147" y="23"/>
                      <a:pt x="219" y="26"/>
                      <a:pt x="220" y="13"/>
                    </a:cubicBezTo>
                    <a:cubicBezTo>
                      <a:pt x="221" y="0"/>
                      <a:pt x="159" y="9"/>
                      <a:pt x="102" y="7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9"/>
              <p:cNvSpPr>
                <a:spLocks/>
              </p:cNvSpPr>
              <p:nvPr/>
            </p:nvSpPr>
            <p:spPr bwMode="auto">
              <a:xfrm>
                <a:off x="7159224" y="4358057"/>
                <a:ext cx="258240" cy="369031"/>
              </a:xfrm>
              <a:custGeom>
                <a:avLst/>
                <a:gdLst>
                  <a:gd name="T0" fmla="*/ 0 w 134"/>
                  <a:gd name="T1" fmla="*/ 0 h 192"/>
                  <a:gd name="T2" fmla="*/ 134 w 134"/>
                  <a:gd name="T3" fmla="*/ 192 h 192"/>
                  <a:gd name="T4" fmla="*/ 0 w 134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192">
                    <a:moveTo>
                      <a:pt x="0" y="0"/>
                    </a:moveTo>
                    <a:cubicBezTo>
                      <a:pt x="0" y="0"/>
                      <a:pt x="74" y="138"/>
                      <a:pt x="134" y="192"/>
                    </a:cubicBezTo>
                    <a:cubicBezTo>
                      <a:pt x="134" y="192"/>
                      <a:pt x="17" y="122"/>
                      <a:pt x="0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70"/>
              <p:cNvSpPr>
                <a:spLocks/>
              </p:cNvSpPr>
              <p:nvPr/>
            </p:nvSpPr>
            <p:spPr bwMode="auto">
              <a:xfrm>
                <a:off x="6927867" y="4402046"/>
                <a:ext cx="479823" cy="549066"/>
              </a:xfrm>
              <a:custGeom>
                <a:avLst/>
                <a:gdLst>
                  <a:gd name="T0" fmla="*/ 0 w 249"/>
                  <a:gd name="T1" fmla="*/ 0 h 285"/>
                  <a:gd name="T2" fmla="*/ 249 w 249"/>
                  <a:gd name="T3" fmla="*/ 285 h 285"/>
                  <a:gd name="T4" fmla="*/ 0 w 249"/>
                  <a:gd name="T5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85">
                    <a:moveTo>
                      <a:pt x="0" y="0"/>
                    </a:moveTo>
                    <a:cubicBezTo>
                      <a:pt x="0" y="0"/>
                      <a:pt x="102" y="205"/>
                      <a:pt x="249" y="285"/>
                    </a:cubicBezTo>
                    <a:cubicBezTo>
                      <a:pt x="249" y="285"/>
                      <a:pt x="42" y="216"/>
                      <a:pt x="0" y="0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Freeform: Shape 71"/>
              <p:cNvSpPr>
                <a:spLocks/>
              </p:cNvSpPr>
              <p:nvPr/>
            </p:nvSpPr>
            <p:spPr bwMode="auto">
              <a:xfrm>
                <a:off x="8438208" y="4345836"/>
                <a:ext cx="224840" cy="383694"/>
              </a:xfrm>
              <a:custGeom>
                <a:avLst/>
                <a:gdLst>
                  <a:gd name="T0" fmla="*/ 0 w 117"/>
                  <a:gd name="T1" fmla="*/ 199 h 199"/>
                  <a:gd name="T2" fmla="*/ 117 w 117"/>
                  <a:gd name="T3" fmla="*/ 0 h 199"/>
                  <a:gd name="T4" fmla="*/ 0 w 117"/>
                  <a:gd name="T5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99">
                    <a:moveTo>
                      <a:pt x="0" y="199"/>
                    </a:moveTo>
                    <a:cubicBezTo>
                      <a:pt x="0" y="199"/>
                      <a:pt x="89" y="95"/>
                      <a:pt x="117" y="0"/>
                    </a:cubicBezTo>
                    <a:cubicBezTo>
                      <a:pt x="117" y="0"/>
                      <a:pt x="105" y="125"/>
                      <a:pt x="0" y="199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72"/>
              <p:cNvSpPr>
                <a:spLocks/>
              </p:cNvSpPr>
              <p:nvPr/>
            </p:nvSpPr>
            <p:spPr bwMode="auto">
              <a:xfrm>
                <a:off x="8428432" y="4428930"/>
                <a:ext cx="412207" cy="535218"/>
              </a:xfrm>
              <a:custGeom>
                <a:avLst/>
                <a:gdLst>
                  <a:gd name="T0" fmla="*/ 0 w 214"/>
                  <a:gd name="T1" fmla="*/ 278 h 278"/>
                  <a:gd name="T2" fmla="*/ 214 w 214"/>
                  <a:gd name="T3" fmla="*/ 0 h 278"/>
                  <a:gd name="T4" fmla="*/ 0 w 214"/>
                  <a:gd name="T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" h="278">
                    <a:moveTo>
                      <a:pt x="0" y="278"/>
                    </a:moveTo>
                    <a:cubicBezTo>
                      <a:pt x="0" y="278"/>
                      <a:pt x="159" y="204"/>
                      <a:pt x="214" y="0"/>
                    </a:cubicBezTo>
                    <a:cubicBezTo>
                      <a:pt x="214" y="0"/>
                      <a:pt x="124" y="207"/>
                      <a:pt x="0" y="278"/>
                    </a:cubicBez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73"/>
              <p:cNvSpPr>
                <a:spLocks/>
              </p:cNvSpPr>
              <p:nvPr/>
            </p:nvSpPr>
            <p:spPr bwMode="auto">
              <a:xfrm>
                <a:off x="8343710" y="5083899"/>
                <a:ext cx="53767" cy="117308"/>
              </a:xfrm>
              <a:custGeom>
                <a:avLst/>
                <a:gdLst>
                  <a:gd name="T0" fmla="*/ 18 w 28"/>
                  <a:gd name="T1" fmla="*/ 6 h 61"/>
                  <a:gd name="T2" fmla="*/ 4 w 28"/>
                  <a:gd name="T3" fmla="*/ 50 h 61"/>
                  <a:gd name="T4" fmla="*/ 11 w 28"/>
                  <a:gd name="T5" fmla="*/ 56 h 61"/>
                  <a:gd name="T6" fmla="*/ 28 w 28"/>
                  <a:gd name="T7" fmla="*/ 7 h 61"/>
                  <a:gd name="T8" fmla="*/ 18 w 28"/>
                  <a:gd name="T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1">
                    <a:moveTo>
                      <a:pt x="18" y="6"/>
                    </a:moveTo>
                    <a:cubicBezTo>
                      <a:pt x="14" y="21"/>
                      <a:pt x="13" y="37"/>
                      <a:pt x="4" y="50"/>
                    </a:cubicBezTo>
                    <a:cubicBezTo>
                      <a:pt x="0" y="55"/>
                      <a:pt x="7" y="61"/>
                      <a:pt x="11" y="56"/>
                    </a:cubicBezTo>
                    <a:cubicBezTo>
                      <a:pt x="22" y="43"/>
                      <a:pt x="26" y="24"/>
                      <a:pt x="28" y="7"/>
                    </a:cubicBezTo>
                    <a:cubicBezTo>
                      <a:pt x="28" y="1"/>
                      <a:pt x="20" y="0"/>
                      <a:pt x="18" y="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Freeform: Shape 74"/>
              <p:cNvSpPr>
                <a:spLocks/>
              </p:cNvSpPr>
              <p:nvPr/>
            </p:nvSpPr>
            <p:spPr bwMode="auto">
              <a:xfrm>
                <a:off x="8399105" y="5123817"/>
                <a:ext cx="40731" cy="87166"/>
              </a:xfrm>
              <a:custGeom>
                <a:avLst/>
                <a:gdLst>
                  <a:gd name="T0" fmla="*/ 20 w 21"/>
                  <a:gd name="T1" fmla="*/ 6 h 45"/>
                  <a:gd name="T2" fmla="*/ 10 w 21"/>
                  <a:gd name="T3" fmla="*/ 5 h 45"/>
                  <a:gd name="T4" fmla="*/ 8 w 21"/>
                  <a:gd name="T5" fmla="*/ 19 h 45"/>
                  <a:gd name="T6" fmla="*/ 3 w 21"/>
                  <a:gd name="T7" fmla="*/ 35 h 45"/>
                  <a:gd name="T8" fmla="*/ 11 w 21"/>
                  <a:gd name="T9" fmla="*/ 40 h 45"/>
                  <a:gd name="T10" fmla="*/ 20 w 21"/>
                  <a:gd name="T11" fmla="*/ 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5">
                    <a:moveTo>
                      <a:pt x="20" y="6"/>
                    </a:moveTo>
                    <a:cubicBezTo>
                      <a:pt x="19" y="0"/>
                      <a:pt x="11" y="0"/>
                      <a:pt x="10" y="5"/>
                    </a:cubicBezTo>
                    <a:cubicBezTo>
                      <a:pt x="9" y="10"/>
                      <a:pt x="9" y="14"/>
                      <a:pt x="8" y="19"/>
                    </a:cubicBezTo>
                    <a:cubicBezTo>
                      <a:pt x="7" y="25"/>
                      <a:pt x="5" y="30"/>
                      <a:pt x="3" y="35"/>
                    </a:cubicBezTo>
                    <a:cubicBezTo>
                      <a:pt x="0" y="41"/>
                      <a:pt x="8" y="45"/>
                      <a:pt x="11" y="40"/>
                    </a:cubicBezTo>
                    <a:cubicBezTo>
                      <a:pt x="17" y="30"/>
                      <a:pt x="21" y="17"/>
                      <a:pt x="20" y="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75"/>
              <p:cNvSpPr>
                <a:spLocks/>
              </p:cNvSpPr>
              <p:nvPr/>
            </p:nvSpPr>
            <p:spPr bwMode="auto">
              <a:xfrm>
                <a:off x="7580392" y="5078196"/>
                <a:ext cx="60283" cy="138489"/>
              </a:xfrm>
              <a:custGeom>
                <a:avLst/>
                <a:gdLst>
                  <a:gd name="T0" fmla="*/ 29 w 31"/>
                  <a:gd name="T1" fmla="*/ 62 h 72"/>
                  <a:gd name="T2" fmla="*/ 11 w 31"/>
                  <a:gd name="T3" fmla="*/ 6 h 72"/>
                  <a:gd name="T4" fmla="*/ 1 w 31"/>
                  <a:gd name="T5" fmla="*/ 7 h 72"/>
                  <a:gd name="T6" fmla="*/ 20 w 31"/>
                  <a:gd name="T7" fmla="*/ 67 h 72"/>
                  <a:gd name="T8" fmla="*/ 29 w 31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29" y="62"/>
                    </a:moveTo>
                    <a:cubicBezTo>
                      <a:pt x="20" y="44"/>
                      <a:pt x="13" y="27"/>
                      <a:pt x="11" y="6"/>
                    </a:cubicBezTo>
                    <a:cubicBezTo>
                      <a:pt x="10" y="0"/>
                      <a:pt x="1" y="1"/>
                      <a:pt x="1" y="7"/>
                    </a:cubicBezTo>
                    <a:cubicBezTo>
                      <a:pt x="0" y="28"/>
                      <a:pt x="9" y="49"/>
                      <a:pt x="20" y="67"/>
                    </a:cubicBezTo>
                    <a:cubicBezTo>
                      <a:pt x="23" y="72"/>
                      <a:pt x="31" y="67"/>
                      <a:pt x="29" y="62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76"/>
              <p:cNvSpPr>
                <a:spLocks/>
              </p:cNvSpPr>
              <p:nvPr/>
            </p:nvSpPr>
            <p:spPr bwMode="auto">
              <a:xfrm>
                <a:off x="7532328" y="5133591"/>
                <a:ext cx="54580" cy="111605"/>
              </a:xfrm>
              <a:custGeom>
                <a:avLst/>
                <a:gdLst>
                  <a:gd name="T0" fmla="*/ 25 w 28"/>
                  <a:gd name="T1" fmla="*/ 48 h 58"/>
                  <a:gd name="T2" fmla="*/ 10 w 28"/>
                  <a:gd name="T3" fmla="*/ 6 h 58"/>
                  <a:gd name="T4" fmla="*/ 0 w 28"/>
                  <a:gd name="T5" fmla="*/ 7 h 58"/>
                  <a:gd name="T6" fmla="*/ 16 w 28"/>
                  <a:gd name="T7" fmla="*/ 53 h 58"/>
                  <a:gd name="T8" fmla="*/ 25 w 28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8">
                    <a:moveTo>
                      <a:pt x="25" y="48"/>
                    </a:moveTo>
                    <a:cubicBezTo>
                      <a:pt x="16" y="35"/>
                      <a:pt x="10" y="21"/>
                      <a:pt x="10" y="6"/>
                    </a:cubicBezTo>
                    <a:cubicBezTo>
                      <a:pt x="10" y="0"/>
                      <a:pt x="0" y="1"/>
                      <a:pt x="0" y="7"/>
                    </a:cubicBezTo>
                    <a:cubicBezTo>
                      <a:pt x="0" y="24"/>
                      <a:pt x="6" y="40"/>
                      <a:pt x="16" y="53"/>
                    </a:cubicBezTo>
                    <a:cubicBezTo>
                      <a:pt x="20" y="58"/>
                      <a:pt x="28" y="53"/>
                      <a:pt x="25" y="48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Freeform: Shape 77"/>
              <p:cNvSpPr>
                <a:spLocks/>
              </p:cNvSpPr>
              <p:nvPr/>
            </p:nvSpPr>
            <p:spPr bwMode="auto">
              <a:xfrm>
                <a:off x="7831302" y="63237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49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78"/>
              <p:cNvSpPr>
                <a:spLocks/>
              </p:cNvSpPr>
              <p:nvPr/>
            </p:nvSpPr>
            <p:spPr bwMode="auto">
              <a:xfrm>
                <a:off x="7831302" y="6325409"/>
                <a:ext cx="0" cy="570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</a:path>
                </a:pathLst>
              </a:custGeom>
              <a:solidFill>
                <a:srgbClr val="549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9"/>
              <p:cNvSpPr>
                <a:spLocks/>
              </p:cNvSpPr>
              <p:nvPr/>
            </p:nvSpPr>
            <p:spPr bwMode="auto">
              <a:xfrm>
                <a:off x="7838633" y="63490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49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80"/>
              <p:cNvSpPr>
                <a:spLocks/>
              </p:cNvSpPr>
              <p:nvPr/>
            </p:nvSpPr>
            <p:spPr bwMode="auto">
              <a:xfrm>
                <a:off x="7837005" y="6346589"/>
                <a:ext cx="0" cy="244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solidFill>
                <a:srgbClr val="5497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1587928" y="2552583"/>
            <a:ext cx="5399088" cy="1468489"/>
            <a:chOff x="874713" y="3325188"/>
            <a:chExt cx="5399088" cy="1468489"/>
          </a:xfrm>
        </p:grpSpPr>
        <p:sp>
          <p:nvSpPr>
            <p:cNvPr id="111" name="矩形 110"/>
            <p:cNvSpPr/>
            <p:nvPr/>
          </p:nvSpPr>
          <p:spPr>
            <a:xfrm>
              <a:off x="874713" y="3870347"/>
              <a:ext cx="5399088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1"/>
              <a:r>
                <a:rPr lang="en-US"/>
                <a:t>Tìm hiểu đúng thực trạng và nhu cầu sử dụng</a:t>
              </a:r>
            </a:p>
            <a:p>
              <a:pPr lvl="1"/>
              <a:r>
                <a:rPr lang="en-US"/>
                <a:t>Phân tích vấn đề thực tế</a:t>
              </a:r>
            </a:p>
            <a:p>
              <a:r>
                <a:rPr lang="en-US"/>
                <a:t> </a:t>
              </a:r>
              <a:r>
                <a:rPr lang="en-US" smtClean="0"/>
                <a:t>      Hội </a:t>
              </a:r>
              <a:r>
                <a:rPr lang="en-US"/>
                <a:t>ý và đưa ra giải pháp</a:t>
              </a:r>
              <a:endParaRPr lang="zh-CN" altLang="en-US" sz="2800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874713" y="3325188"/>
              <a:ext cx="2241974" cy="5618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800" smtClean="0"/>
                <a:t>Đặt vấn đề</a:t>
              </a:r>
              <a:endParaRPr lang="zh-CN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59194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工作汇报PPT"/>
</p:tagLst>
</file>

<file path=ppt/theme/theme1.xml><?xml version="1.0" encoding="utf-8"?>
<a:theme xmlns:a="http://schemas.openxmlformats.org/drawingml/2006/main" name="包图主题2">
  <a:themeElements>
    <a:clrScheme name="自定义 5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D9B9B"/>
      </a:accent1>
      <a:accent2>
        <a:srgbClr val="CBEDFE"/>
      </a:accent2>
      <a:accent3>
        <a:srgbClr val="F7C800"/>
      </a:accent3>
      <a:accent4>
        <a:srgbClr val="AAAAAA"/>
      </a:accent4>
      <a:accent5>
        <a:srgbClr val="00CCCC"/>
      </a:accent5>
      <a:accent6>
        <a:srgbClr val="DBDBDB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844</TotalTime>
  <Words>1331</Words>
  <Application>Microsoft Office PowerPoint</Application>
  <PresentationFormat>Widescreen</PresentationFormat>
  <Paragraphs>243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微软雅黑</vt:lpstr>
      <vt:lpstr>Agency FB</vt:lpstr>
      <vt:lpstr>Arial</vt:lpstr>
      <vt:lpstr>等线</vt:lpstr>
      <vt:lpstr>Tahoma</vt:lpstr>
      <vt:lpstr>方正悠黑简体_502L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科技工作汇报PPT</dc:title>
  <dc:creator>逆流的小鱼</dc:creator>
  <cp:lastModifiedBy>Pham Cang</cp:lastModifiedBy>
  <cp:revision>38</cp:revision>
  <dcterms:created xsi:type="dcterms:W3CDTF">2017-07-07T05:34:34Z</dcterms:created>
  <dcterms:modified xsi:type="dcterms:W3CDTF">2018-10-21T15:09:34Z</dcterms:modified>
</cp:coreProperties>
</file>